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3" r:id="rId1"/>
    <p:sldMasterId id="2147483802" r:id="rId2"/>
    <p:sldMasterId id="2147483838" r:id="rId3"/>
  </p:sldMasterIdLst>
  <p:notesMasterIdLst>
    <p:notesMasterId r:id="rId43"/>
  </p:notesMasterIdLst>
  <p:handoutMasterIdLst>
    <p:handoutMasterId r:id="rId44"/>
  </p:handoutMasterIdLst>
  <p:sldIdLst>
    <p:sldId id="457" r:id="rId4"/>
    <p:sldId id="6100" r:id="rId5"/>
    <p:sldId id="6098" r:id="rId6"/>
    <p:sldId id="6099" r:id="rId7"/>
    <p:sldId id="6101" r:id="rId8"/>
    <p:sldId id="6103" r:id="rId9"/>
    <p:sldId id="6134" r:id="rId10"/>
    <p:sldId id="6102" r:id="rId11"/>
    <p:sldId id="6104" r:id="rId12"/>
    <p:sldId id="6105" r:id="rId13"/>
    <p:sldId id="6106" r:id="rId14"/>
    <p:sldId id="6107" r:id="rId15"/>
    <p:sldId id="6108" r:id="rId16"/>
    <p:sldId id="6109" r:id="rId17"/>
    <p:sldId id="6110" r:id="rId18"/>
    <p:sldId id="6112" r:id="rId19"/>
    <p:sldId id="6111" r:id="rId20"/>
    <p:sldId id="6140" r:id="rId21"/>
    <p:sldId id="6138" r:id="rId22"/>
    <p:sldId id="6137" r:id="rId23"/>
    <p:sldId id="6113" r:id="rId24"/>
    <p:sldId id="6114" r:id="rId25"/>
    <p:sldId id="6115" r:id="rId26"/>
    <p:sldId id="6116" r:id="rId27"/>
    <p:sldId id="6117" r:id="rId28"/>
    <p:sldId id="6119" r:id="rId29"/>
    <p:sldId id="6120" r:id="rId30"/>
    <p:sldId id="6121" r:id="rId31"/>
    <p:sldId id="6122" r:id="rId32"/>
    <p:sldId id="6123" r:id="rId33"/>
    <p:sldId id="6125" r:id="rId34"/>
    <p:sldId id="6132" r:id="rId35"/>
    <p:sldId id="6126" r:id="rId36"/>
    <p:sldId id="6127" r:id="rId37"/>
    <p:sldId id="6129" r:id="rId38"/>
    <p:sldId id="6133" r:id="rId39"/>
    <p:sldId id="6130" r:id="rId40"/>
    <p:sldId id="6131" r:id="rId41"/>
    <p:sldId id="6135" r:id="rId4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5"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2340F"/>
    <a:srgbClr val="335E80"/>
    <a:srgbClr val="303338"/>
    <a:srgbClr val="00A0D4"/>
    <a:srgbClr val="6C8196"/>
    <a:srgbClr val="B4B5BA"/>
    <a:srgbClr val="C0AA6E"/>
    <a:srgbClr val="B1A285"/>
    <a:srgbClr val="E6E6E6"/>
    <a:srgbClr val="B1A2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3DC086B-178A-67A5-6788-A21F8FE8ACEA}" v="24" dt="2024-01-01T14:33:56.462"/>
    <p1510:client id="{6E471B7B-080F-4FAC-A2E1-CB70B894F593}" v="3235" dt="2023-05-09T18:27:21.908"/>
    <p1510:client id="{AC260048-B9ED-E797-603F-98B7F1568307}" v="35" dt="2024-01-01T14:30:08.400"/>
    <p1510:client id="{C4A881DB-1328-A8FB-9AE3-8CD39BB0E6FA}" v="20" dt="2023-05-09T18:11:07.037"/>
  </p1510:revLst>
</p1510:revInfo>
</file>

<file path=ppt/tableStyles.xml><?xml version="1.0" encoding="utf-8"?>
<a:tblStyleLst xmlns:a="http://schemas.openxmlformats.org/drawingml/2006/main" def="{5C22544A-7EE6-4342-B048-85BDC9FD1C3A}">
  <a:tblStyle styleId="{284E427A-3D55-4303-BF80-6455036E1DE7}" styleName="主题样式 1 - 强调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D7B26C5-4107-4FEC-AEDC-1716B250A1EF}" styleName="浅色样式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69"/>
    <p:restoredTop sz="95153" autoAdjust="0"/>
  </p:normalViewPr>
  <p:slideViewPr>
    <p:cSldViewPr snapToGrid="0">
      <p:cViewPr varScale="1">
        <p:scale>
          <a:sx n="84" d="100"/>
          <a:sy n="84" d="100"/>
        </p:scale>
        <p:origin x="566" y="62"/>
      </p:cViewPr>
      <p:guideLst>
        <p:guide orient="horz" pos="2115"/>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microsoft.com/office/2016/11/relationships/changesInfo" Target="changesInfos/changesInfo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ZhengShicheng" userId="f0fdcb56-e78b-40f4-85e7-0b321507555e" providerId="ADAL" clId="{6E471B7B-080F-4FAC-A2E1-CB70B894F593}"/>
    <pc:docChg chg="undo redo custSel addSld delSld modSld">
      <pc:chgData name="ZhengShicheng" userId="f0fdcb56-e78b-40f4-85e7-0b321507555e" providerId="ADAL" clId="{6E471B7B-080F-4FAC-A2E1-CB70B894F593}" dt="2023-05-09T18:41:12.426" v="4038" actId="20577"/>
      <pc:docMkLst>
        <pc:docMk/>
      </pc:docMkLst>
      <pc:sldChg chg="addSp delSp modSp mod modNotesTx">
        <pc:chgData name="ZhengShicheng" userId="f0fdcb56-e78b-40f4-85e7-0b321507555e" providerId="ADAL" clId="{6E471B7B-080F-4FAC-A2E1-CB70B894F593}" dt="2023-05-09T17:40:13.205" v="3141" actId="20577"/>
        <pc:sldMkLst>
          <pc:docMk/>
          <pc:sldMk cId="1973621768" sldId="6060"/>
        </pc:sldMkLst>
        <pc:spChg chg="mod">
          <ac:chgData name="ZhengShicheng" userId="f0fdcb56-e78b-40f4-85e7-0b321507555e" providerId="ADAL" clId="{6E471B7B-080F-4FAC-A2E1-CB70B894F593}" dt="2023-05-09T17:25:29.775" v="2458" actId="20577"/>
          <ac:spMkLst>
            <pc:docMk/>
            <pc:sldMk cId="1973621768" sldId="6060"/>
            <ac:spMk id="2" creationId="{466D985F-A677-408F-922C-60BAD06EB00F}"/>
          </ac:spMkLst>
        </pc:spChg>
        <pc:spChg chg="mod">
          <ac:chgData name="ZhengShicheng" userId="f0fdcb56-e78b-40f4-85e7-0b321507555e" providerId="ADAL" clId="{6E471B7B-080F-4FAC-A2E1-CB70B894F593}" dt="2023-05-09T17:24:04.634" v="2399" actId="20577"/>
          <ac:spMkLst>
            <pc:docMk/>
            <pc:sldMk cId="1973621768" sldId="6060"/>
            <ac:spMk id="3" creationId="{08B6E684-5076-4324-9FAB-7683517FA999}"/>
          </ac:spMkLst>
        </pc:spChg>
        <pc:spChg chg="del">
          <ac:chgData name="ZhengShicheng" userId="f0fdcb56-e78b-40f4-85e7-0b321507555e" providerId="ADAL" clId="{6E471B7B-080F-4FAC-A2E1-CB70B894F593}" dt="2023-05-09T17:02:09.356" v="1871" actId="3680"/>
          <ac:spMkLst>
            <pc:docMk/>
            <pc:sldMk cId="1973621768" sldId="6060"/>
            <ac:spMk id="4" creationId="{96B40A35-9F8E-4B4A-B314-B2D34C6D45D6}"/>
          </ac:spMkLst>
        </pc:spChg>
        <pc:graphicFrameChg chg="add mod ord modGraphic">
          <ac:chgData name="ZhengShicheng" userId="f0fdcb56-e78b-40f4-85e7-0b321507555e" providerId="ADAL" clId="{6E471B7B-080F-4FAC-A2E1-CB70B894F593}" dt="2023-05-09T17:22:12.179" v="2278" actId="1076"/>
          <ac:graphicFrameMkLst>
            <pc:docMk/>
            <pc:sldMk cId="1973621768" sldId="6060"/>
            <ac:graphicFrameMk id="5" creationId="{6843A6C3-B85A-7DD6-68DC-6245E66A11AA}"/>
          </ac:graphicFrameMkLst>
        </pc:graphicFrameChg>
        <pc:picChg chg="add mod modCrop">
          <ac:chgData name="ZhengShicheng" userId="f0fdcb56-e78b-40f4-85e7-0b321507555e" providerId="ADAL" clId="{6E471B7B-080F-4FAC-A2E1-CB70B894F593}" dt="2023-05-09T17:22:15.979" v="2279" actId="1076"/>
          <ac:picMkLst>
            <pc:docMk/>
            <pc:sldMk cId="1973621768" sldId="6060"/>
            <ac:picMk id="7" creationId="{30789D0C-EA3B-B3A3-FC43-DE437CCADC23}"/>
          </ac:picMkLst>
        </pc:picChg>
      </pc:sldChg>
      <pc:sldChg chg="addSp modSp mod">
        <pc:chgData name="ZhengShicheng" userId="f0fdcb56-e78b-40f4-85e7-0b321507555e" providerId="ADAL" clId="{6E471B7B-080F-4FAC-A2E1-CB70B894F593}" dt="2023-05-09T16:32:32.491" v="69" actId="1076"/>
        <pc:sldMkLst>
          <pc:docMk/>
          <pc:sldMk cId="2490799875" sldId="6069"/>
        </pc:sldMkLst>
        <pc:spChg chg="mod">
          <ac:chgData name="ZhengShicheng" userId="f0fdcb56-e78b-40f4-85e7-0b321507555e" providerId="ADAL" clId="{6E471B7B-080F-4FAC-A2E1-CB70B894F593}" dt="2023-05-09T16:31:29.454" v="67" actId="20577"/>
          <ac:spMkLst>
            <pc:docMk/>
            <pc:sldMk cId="2490799875" sldId="6069"/>
            <ac:spMk id="3" creationId="{737AC0CC-84F7-4478-BEA1-EA86310BE88F}"/>
          </ac:spMkLst>
        </pc:spChg>
        <pc:picChg chg="add mod">
          <ac:chgData name="ZhengShicheng" userId="f0fdcb56-e78b-40f4-85e7-0b321507555e" providerId="ADAL" clId="{6E471B7B-080F-4FAC-A2E1-CB70B894F593}" dt="2023-05-09T16:32:32.491" v="69" actId="1076"/>
          <ac:picMkLst>
            <pc:docMk/>
            <pc:sldMk cId="2490799875" sldId="6069"/>
            <ac:picMk id="5" creationId="{4C415D0E-18B8-817C-6E25-84942BD49575}"/>
          </ac:picMkLst>
        </pc:picChg>
      </pc:sldChg>
      <pc:sldChg chg="modSp mod">
        <pc:chgData name="ZhengShicheng" userId="f0fdcb56-e78b-40f4-85e7-0b321507555e" providerId="ADAL" clId="{6E471B7B-080F-4FAC-A2E1-CB70B894F593}" dt="2023-05-09T16:54:56.027" v="1723" actId="20577"/>
        <pc:sldMkLst>
          <pc:docMk/>
          <pc:sldMk cId="2070200353" sldId="6070"/>
        </pc:sldMkLst>
        <pc:spChg chg="mod">
          <ac:chgData name="ZhengShicheng" userId="f0fdcb56-e78b-40f4-85e7-0b321507555e" providerId="ADAL" clId="{6E471B7B-080F-4FAC-A2E1-CB70B894F593}" dt="2023-05-09T16:32:51.621" v="94" actId="20577"/>
          <ac:spMkLst>
            <pc:docMk/>
            <pc:sldMk cId="2070200353" sldId="6070"/>
            <ac:spMk id="2" creationId="{22219B57-C08F-479D-8C74-F4817CBFE2B9}"/>
          </ac:spMkLst>
        </pc:spChg>
        <pc:spChg chg="mod">
          <ac:chgData name="ZhengShicheng" userId="f0fdcb56-e78b-40f4-85e7-0b321507555e" providerId="ADAL" clId="{6E471B7B-080F-4FAC-A2E1-CB70B894F593}" dt="2023-05-09T16:54:56.027" v="1723" actId="20577"/>
          <ac:spMkLst>
            <pc:docMk/>
            <pc:sldMk cId="2070200353" sldId="6070"/>
            <ac:spMk id="3" creationId="{737AC0CC-84F7-4478-BEA1-EA86310BE88F}"/>
          </ac:spMkLst>
        </pc:spChg>
      </pc:sldChg>
      <pc:sldChg chg="del">
        <pc:chgData name="ZhengShicheng" userId="f0fdcb56-e78b-40f4-85e7-0b321507555e" providerId="ADAL" clId="{6E471B7B-080F-4FAC-A2E1-CB70B894F593}" dt="2023-05-09T16:34:19.324" v="215" actId="47"/>
        <pc:sldMkLst>
          <pc:docMk/>
          <pc:sldMk cId="3047235187" sldId="6071"/>
        </pc:sldMkLst>
      </pc:sldChg>
      <pc:sldChg chg="addSp delSp modSp mod modClrScheme chgLayout modNotesTx">
        <pc:chgData name="ZhengShicheng" userId="f0fdcb56-e78b-40f4-85e7-0b321507555e" providerId="ADAL" clId="{6E471B7B-080F-4FAC-A2E1-CB70B894F593}" dt="2023-05-09T17:50:10.277" v="3762" actId="20577"/>
        <pc:sldMkLst>
          <pc:docMk/>
          <pc:sldMk cId="704069519" sldId="6073"/>
        </pc:sldMkLst>
        <pc:spChg chg="mod ord">
          <ac:chgData name="ZhengShicheng" userId="f0fdcb56-e78b-40f4-85e7-0b321507555e" providerId="ADAL" clId="{6E471B7B-080F-4FAC-A2E1-CB70B894F593}" dt="2023-05-09T17:27:24.683" v="2468" actId="700"/>
          <ac:spMkLst>
            <pc:docMk/>
            <pc:sldMk cId="704069519" sldId="6073"/>
            <ac:spMk id="2" creationId="{466D985F-A677-408F-922C-60BAD06EB00F}"/>
          </ac:spMkLst>
        </pc:spChg>
        <pc:spChg chg="del">
          <ac:chgData name="ZhengShicheng" userId="f0fdcb56-e78b-40f4-85e7-0b321507555e" providerId="ADAL" clId="{6E471B7B-080F-4FAC-A2E1-CB70B894F593}" dt="2023-05-09T17:05:59.004" v="1997"/>
          <ac:spMkLst>
            <pc:docMk/>
            <pc:sldMk cId="704069519" sldId="6073"/>
            <ac:spMk id="3" creationId="{08B6E684-5076-4324-9FAB-7683517FA999}"/>
          </ac:spMkLst>
        </pc:spChg>
        <pc:spChg chg="del">
          <ac:chgData name="ZhengShicheng" userId="f0fdcb56-e78b-40f4-85e7-0b321507555e" providerId="ADAL" clId="{6E471B7B-080F-4FAC-A2E1-CB70B894F593}" dt="2023-05-09T17:06:15.066" v="2001"/>
          <ac:spMkLst>
            <pc:docMk/>
            <pc:sldMk cId="704069519" sldId="6073"/>
            <ac:spMk id="4" creationId="{96B40A35-9F8E-4B4A-B314-B2D34C6D45D6}"/>
          </ac:spMkLst>
        </pc:spChg>
        <pc:spChg chg="add mod">
          <ac:chgData name="ZhengShicheng" userId="f0fdcb56-e78b-40f4-85e7-0b321507555e" providerId="ADAL" clId="{6E471B7B-080F-4FAC-A2E1-CB70B894F593}" dt="2023-05-09T17:29:19.155" v="2619" actId="20577"/>
          <ac:spMkLst>
            <pc:docMk/>
            <pc:sldMk cId="704069519" sldId="6073"/>
            <ac:spMk id="10" creationId="{683E0152-87C1-A513-B9E6-A5AAEE2FC7CA}"/>
          </ac:spMkLst>
        </pc:spChg>
        <pc:spChg chg="add mod">
          <ac:chgData name="ZhengShicheng" userId="f0fdcb56-e78b-40f4-85e7-0b321507555e" providerId="ADAL" clId="{6E471B7B-080F-4FAC-A2E1-CB70B894F593}" dt="2023-05-09T17:33:07.626" v="2706" actId="20577"/>
          <ac:spMkLst>
            <pc:docMk/>
            <pc:sldMk cId="704069519" sldId="6073"/>
            <ac:spMk id="15" creationId="{A641A6DA-30EC-D536-A432-136D8D93E15C}"/>
          </ac:spMkLst>
        </pc:spChg>
        <pc:spChg chg="add mod">
          <ac:chgData name="ZhengShicheng" userId="f0fdcb56-e78b-40f4-85e7-0b321507555e" providerId="ADAL" clId="{6E471B7B-080F-4FAC-A2E1-CB70B894F593}" dt="2023-05-09T17:32:58.350" v="2693" actId="20577"/>
          <ac:spMkLst>
            <pc:docMk/>
            <pc:sldMk cId="704069519" sldId="6073"/>
            <ac:spMk id="16" creationId="{C0B0DC14-A20C-444A-43CE-C0DF9FC2DDF5}"/>
          </ac:spMkLst>
        </pc:spChg>
        <pc:spChg chg="add">
          <ac:chgData name="ZhengShicheng" userId="f0fdcb56-e78b-40f4-85e7-0b321507555e" providerId="ADAL" clId="{6E471B7B-080F-4FAC-A2E1-CB70B894F593}" dt="2023-05-09T17:33:52.396" v="2707" actId="11529"/>
          <ac:spMkLst>
            <pc:docMk/>
            <pc:sldMk cId="704069519" sldId="6073"/>
            <ac:spMk id="17" creationId="{3B716A55-427E-C593-EEF9-30B64895D27D}"/>
          </ac:spMkLst>
        </pc:spChg>
        <pc:picChg chg="add mod modCrop">
          <ac:chgData name="ZhengShicheng" userId="f0fdcb56-e78b-40f4-85e7-0b321507555e" providerId="ADAL" clId="{6E471B7B-080F-4FAC-A2E1-CB70B894F593}" dt="2023-05-09T17:31:45.553" v="2646" actId="14100"/>
          <ac:picMkLst>
            <pc:docMk/>
            <pc:sldMk cId="704069519" sldId="6073"/>
            <ac:picMk id="5" creationId="{DA5B1209-4625-B908-E2F1-23BF26184AFC}"/>
          </ac:picMkLst>
        </pc:picChg>
        <pc:picChg chg="add mod ord">
          <ac:chgData name="ZhengShicheng" userId="f0fdcb56-e78b-40f4-85e7-0b321507555e" providerId="ADAL" clId="{6E471B7B-080F-4FAC-A2E1-CB70B894F593}" dt="2023-05-09T17:31:33.744" v="2642" actId="1076"/>
          <ac:picMkLst>
            <pc:docMk/>
            <pc:sldMk cId="704069519" sldId="6073"/>
            <ac:picMk id="7" creationId="{93863102-5978-A203-BB13-BC74CC6B470B}"/>
          </ac:picMkLst>
        </pc:picChg>
        <pc:picChg chg="add mod ord">
          <ac:chgData name="ZhengShicheng" userId="f0fdcb56-e78b-40f4-85e7-0b321507555e" providerId="ADAL" clId="{6E471B7B-080F-4FAC-A2E1-CB70B894F593}" dt="2023-05-09T17:31:15.642" v="2637" actId="1076"/>
          <ac:picMkLst>
            <pc:docMk/>
            <pc:sldMk cId="704069519" sldId="6073"/>
            <ac:picMk id="9" creationId="{B1F83010-9C0F-1D18-1F52-4F2116D6EA32}"/>
          </ac:picMkLst>
        </pc:picChg>
        <pc:cxnChg chg="add mod">
          <ac:chgData name="ZhengShicheng" userId="f0fdcb56-e78b-40f4-85e7-0b321507555e" providerId="ADAL" clId="{6E471B7B-080F-4FAC-A2E1-CB70B894F593}" dt="2023-05-09T17:31:28.391" v="2641" actId="14100"/>
          <ac:cxnSpMkLst>
            <pc:docMk/>
            <pc:sldMk cId="704069519" sldId="6073"/>
            <ac:cxnSpMk id="12" creationId="{29BBA4BF-2ACB-8AB3-02BD-8B5CB866EC02}"/>
          </ac:cxnSpMkLst>
        </pc:cxnChg>
      </pc:sldChg>
      <pc:sldChg chg="modSp mod">
        <pc:chgData name="ZhengShicheng" userId="f0fdcb56-e78b-40f4-85e7-0b321507555e" providerId="ADAL" clId="{6E471B7B-080F-4FAC-A2E1-CB70B894F593}" dt="2023-05-09T17:15:06.312" v="2089" actId="207"/>
        <pc:sldMkLst>
          <pc:docMk/>
          <pc:sldMk cId="1213346963" sldId="6074"/>
        </pc:sldMkLst>
        <pc:graphicFrameChg chg="modGraphic">
          <ac:chgData name="ZhengShicheng" userId="f0fdcb56-e78b-40f4-85e7-0b321507555e" providerId="ADAL" clId="{6E471B7B-080F-4FAC-A2E1-CB70B894F593}" dt="2023-05-09T17:15:06.312" v="2089" actId="207"/>
          <ac:graphicFrameMkLst>
            <pc:docMk/>
            <pc:sldMk cId="1213346963" sldId="6074"/>
            <ac:graphicFrameMk id="7" creationId="{2D60C1C4-9E89-4169-853D-9D08A28DC37C}"/>
          </ac:graphicFrameMkLst>
        </pc:graphicFrameChg>
      </pc:sldChg>
      <pc:sldChg chg="add">
        <pc:chgData name="ZhengShicheng" userId="f0fdcb56-e78b-40f4-85e7-0b321507555e" providerId="ADAL" clId="{6E471B7B-080F-4FAC-A2E1-CB70B894F593}" dt="2023-05-09T17:50:35.528" v="3763"/>
        <pc:sldMkLst>
          <pc:docMk/>
          <pc:sldMk cId="2794973419" sldId="6082"/>
        </pc:sldMkLst>
      </pc:sldChg>
      <pc:sldChg chg="addSp delSp modSp add mod">
        <pc:chgData name="ZhengShicheng" userId="f0fdcb56-e78b-40f4-85e7-0b321507555e" providerId="ADAL" clId="{6E471B7B-080F-4FAC-A2E1-CB70B894F593}" dt="2023-05-09T18:12:16.823" v="3788" actId="1076"/>
        <pc:sldMkLst>
          <pc:docMk/>
          <pc:sldMk cId="3448851131" sldId="6083"/>
        </pc:sldMkLst>
        <pc:spChg chg="mod">
          <ac:chgData name="ZhengShicheng" userId="f0fdcb56-e78b-40f4-85e7-0b321507555e" providerId="ADAL" clId="{6E471B7B-080F-4FAC-A2E1-CB70B894F593}" dt="2023-05-09T17:51:15.116" v="3775" actId="20577"/>
          <ac:spMkLst>
            <pc:docMk/>
            <pc:sldMk cId="3448851131" sldId="6083"/>
            <ac:spMk id="2" creationId="{22219B57-C08F-479D-8C74-F4817CBFE2B9}"/>
          </ac:spMkLst>
        </pc:spChg>
        <pc:spChg chg="mod">
          <ac:chgData name="ZhengShicheng" userId="f0fdcb56-e78b-40f4-85e7-0b321507555e" providerId="ADAL" clId="{6E471B7B-080F-4FAC-A2E1-CB70B894F593}" dt="2023-05-09T17:51:10.548" v="3764"/>
          <ac:spMkLst>
            <pc:docMk/>
            <pc:sldMk cId="3448851131" sldId="6083"/>
            <ac:spMk id="3" creationId="{737AC0CC-84F7-4478-BEA1-EA86310BE88F}"/>
          </ac:spMkLst>
        </pc:spChg>
        <pc:picChg chg="add mod">
          <ac:chgData name="ZhengShicheng" userId="f0fdcb56-e78b-40f4-85e7-0b321507555e" providerId="ADAL" clId="{6E471B7B-080F-4FAC-A2E1-CB70B894F593}" dt="2023-05-09T17:51:38.890" v="3778" actId="1076"/>
          <ac:picMkLst>
            <pc:docMk/>
            <pc:sldMk cId="3448851131" sldId="6083"/>
            <ac:picMk id="4" creationId="{0D3BDA12-5F88-7182-76EE-EAFA2D337101}"/>
          </ac:picMkLst>
        </pc:picChg>
        <pc:picChg chg="add del mod">
          <ac:chgData name="ZhengShicheng" userId="f0fdcb56-e78b-40f4-85e7-0b321507555e" providerId="ADAL" clId="{6E471B7B-080F-4FAC-A2E1-CB70B894F593}" dt="2023-05-09T18:11:22.870" v="3780"/>
          <ac:picMkLst>
            <pc:docMk/>
            <pc:sldMk cId="3448851131" sldId="6083"/>
            <ac:picMk id="5" creationId="{75CA0489-8F90-1C0E-FF2B-6661BAA0A985}"/>
          </ac:picMkLst>
        </pc:picChg>
        <pc:picChg chg="add mod">
          <ac:chgData name="ZhengShicheng" userId="f0fdcb56-e78b-40f4-85e7-0b321507555e" providerId="ADAL" clId="{6E471B7B-080F-4FAC-A2E1-CB70B894F593}" dt="2023-05-09T18:12:16.823" v="3788" actId="1076"/>
          <ac:picMkLst>
            <pc:docMk/>
            <pc:sldMk cId="3448851131" sldId="6083"/>
            <ac:picMk id="6" creationId="{810AB8FB-85C5-A86D-0DEC-700F783080F4}"/>
          </ac:picMkLst>
        </pc:picChg>
        <pc:picChg chg="add mod">
          <ac:chgData name="ZhengShicheng" userId="f0fdcb56-e78b-40f4-85e7-0b321507555e" providerId="ADAL" clId="{6E471B7B-080F-4FAC-A2E1-CB70B894F593}" dt="2023-05-09T18:12:11.769" v="3787" actId="14100"/>
          <ac:picMkLst>
            <pc:docMk/>
            <pc:sldMk cId="3448851131" sldId="6083"/>
            <ac:picMk id="7" creationId="{6E9AAEC9-A5A3-4270-C5E3-C55EE00CBD86}"/>
          </ac:picMkLst>
        </pc:picChg>
      </pc:sldChg>
      <pc:sldChg chg="addSp delSp modSp add mod">
        <pc:chgData name="ZhengShicheng" userId="f0fdcb56-e78b-40f4-85e7-0b321507555e" providerId="ADAL" clId="{6E471B7B-080F-4FAC-A2E1-CB70B894F593}" dt="2023-05-09T18:41:12.426" v="4038" actId="20577"/>
        <pc:sldMkLst>
          <pc:docMk/>
          <pc:sldMk cId="3904503865" sldId="6084"/>
        </pc:sldMkLst>
        <pc:spChg chg="mod">
          <ac:chgData name="ZhengShicheng" userId="f0fdcb56-e78b-40f4-85e7-0b321507555e" providerId="ADAL" clId="{6E471B7B-080F-4FAC-A2E1-CB70B894F593}" dt="2023-05-09T18:27:02" v="3961" actId="1076"/>
          <ac:spMkLst>
            <pc:docMk/>
            <pc:sldMk cId="3904503865" sldId="6084"/>
            <ac:spMk id="2" creationId="{22219B57-C08F-479D-8C74-F4817CBFE2B9}"/>
          </ac:spMkLst>
        </pc:spChg>
        <pc:spChg chg="add del mod">
          <ac:chgData name="ZhengShicheng" userId="f0fdcb56-e78b-40f4-85e7-0b321507555e" providerId="ADAL" clId="{6E471B7B-080F-4FAC-A2E1-CB70B894F593}" dt="2023-05-09T18:41:12.426" v="4038" actId="20577"/>
          <ac:spMkLst>
            <pc:docMk/>
            <pc:sldMk cId="3904503865" sldId="6084"/>
            <ac:spMk id="3" creationId="{737AC0CC-84F7-4478-BEA1-EA86310BE88F}"/>
          </ac:spMkLst>
        </pc:spChg>
        <pc:spChg chg="add mod">
          <ac:chgData name="ZhengShicheng" userId="f0fdcb56-e78b-40f4-85e7-0b321507555e" providerId="ADAL" clId="{6E471B7B-080F-4FAC-A2E1-CB70B894F593}" dt="2023-05-09T18:13:02.972" v="3828" actId="20577"/>
          <ac:spMkLst>
            <pc:docMk/>
            <pc:sldMk cId="3904503865" sldId="6084"/>
            <ac:spMk id="4" creationId="{FCC1390C-A88A-3A23-7768-C9231D00FCBF}"/>
          </ac:spMkLst>
        </pc:spChg>
        <pc:spChg chg="add mod">
          <ac:chgData name="ZhengShicheng" userId="f0fdcb56-e78b-40f4-85e7-0b321507555e" providerId="ADAL" clId="{6E471B7B-080F-4FAC-A2E1-CB70B894F593}" dt="2023-05-09T18:22:43.669" v="3928" actId="1076"/>
          <ac:spMkLst>
            <pc:docMk/>
            <pc:sldMk cId="3904503865" sldId="6084"/>
            <ac:spMk id="5" creationId="{B0E1A30C-6CEF-BD30-E1E0-7630BF4AB749}"/>
          </ac:spMkLst>
        </pc:spChg>
        <pc:spChg chg="add mod">
          <ac:chgData name="ZhengShicheng" userId="f0fdcb56-e78b-40f4-85e7-0b321507555e" providerId="ADAL" clId="{6E471B7B-080F-4FAC-A2E1-CB70B894F593}" dt="2023-05-09T18:23:04.985" v="3934" actId="1076"/>
          <ac:spMkLst>
            <pc:docMk/>
            <pc:sldMk cId="3904503865" sldId="6084"/>
            <ac:spMk id="6" creationId="{579444B7-A221-5FDF-8EF3-FB540A90F579}"/>
          </ac:spMkLst>
        </pc:spChg>
        <pc:spChg chg="add mod">
          <ac:chgData name="ZhengShicheng" userId="f0fdcb56-e78b-40f4-85e7-0b321507555e" providerId="ADAL" clId="{6E471B7B-080F-4FAC-A2E1-CB70B894F593}" dt="2023-05-09T18:22:56.234" v="3933" actId="1076"/>
          <ac:spMkLst>
            <pc:docMk/>
            <pc:sldMk cId="3904503865" sldId="6084"/>
            <ac:spMk id="7" creationId="{2321834D-DCAD-635A-2E3F-DB90D8515025}"/>
          </ac:spMkLst>
        </pc:spChg>
        <pc:spChg chg="add mod">
          <ac:chgData name="ZhengShicheng" userId="f0fdcb56-e78b-40f4-85e7-0b321507555e" providerId="ADAL" clId="{6E471B7B-080F-4FAC-A2E1-CB70B894F593}" dt="2023-05-09T18:23:10.106" v="3935" actId="1076"/>
          <ac:spMkLst>
            <pc:docMk/>
            <pc:sldMk cId="3904503865" sldId="6084"/>
            <ac:spMk id="8" creationId="{F1F202E6-94AF-5B17-C211-7334A5D31924}"/>
          </ac:spMkLst>
        </pc:spChg>
        <pc:grpChg chg="add">
          <ac:chgData name="ZhengShicheng" userId="f0fdcb56-e78b-40f4-85e7-0b321507555e" providerId="ADAL" clId="{6E471B7B-080F-4FAC-A2E1-CB70B894F593}" dt="2023-05-09T18:26:07.494" v="3956" actId="164"/>
          <ac:grpSpMkLst>
            <pc:docMk/>
            <pc:sldMk cId="3904503865" sldId="6084"/>
            <ac:grpSpMk id="57" creationId="{CD8CD1CD-433A-B567-38BC-FBE8B7F14714}"/>
          </ac:grpSpMkLst>
        </pc:grpChg>
        <pc:grpChg chg="add mod">
          <ac:chgData name="ZhengShicheng" userId="f0fdcb56-e78b-40f4-85e7-0b321507555e" providerId="ADAL" clId="{6E471B7B-080F-4FAC-A2E1-CB70B894F593}" dt="2023-05-09T18:26:28.398" v="3958" actId="1076"/>
          <ac:grpSpMkLst>
            <pc:docMk/>
            <pc:sldMk cId="3904503865" sldId="6084"/>
            <ac:grpSpMk id="58" creationId="{0061F848-854A-DF80-A4DE-E23834C2BFF7}"/>
          </ac:grpSpMkLst>
        </pc:grpChg>
        <pc:picChg chg="add del mod">
          <ac:chgData name="ZhengShicheng" userId="f0fdcb56-e78b-40f4-85e7-0b321507555e" providerId="ADAL" clId="{6E471B7B-080F-4FAC-A2E1-CB70B894F593}" dt="2023-05-09T18:27:00.695" v="3960"/>
          <ac:picMkLst>
            <pc:docMk/>
            <pc:sldMk cId="3904503865" sldId="6084"/>
            <ac:picMk id="59" creationId="{24AAD913-CC82-4A4E-07CA-2F3393A24E31}"/>
          </ac:picMkLst>
        </pc:picChg>
        <pc:picChg chg="add mod">
          <ac:chgData name="ZhengShicheng" userId="f0fdcb56-e78b-40f4-85e7-0b321507555e" providerId="ADAL" clId="{6E471B7B-080F-4FAC-A2E1-CB70B894F593}" dt="2023-05-09T18:27:40.415" v="3973" actId="1076"/>
          <ac:picMkLst>
            <pc:docMk/>
            <pc:sldMk cId="3904503865" sldId="6084"/>
            <ac:picMk id="60" creationId="{01BC9D27-F589-12A7-60DF-B4F1D016BDDC}"/>
          </ac:picMkLst>
        </pc:picChg>
        <pc:picChg chg="add mod modCrop">
          <ac:chgData name="ZhengShicheng" userId="f0fdcb56-e78b-40f4-85e7-0b321507555e" providerId="ADAL" clId="{6E471B7B-080F-4FAC-A2E1-CB70B894F593}" dt="2023-05-09T18:27:37.503" v="3972" actId="1076"/>
          <ac:picMkLst>
            <pc:docMk/>
            <pc:sldMk cId="3904503865" sldId="6084"/>
            <ac:picMk id="61" creationId="{9ABD2124-37D7-C04E-74B5-10A6B4054571}"/>
          </ac:picMkLst>
        </pc:picChg>
        <pc:cxnChg chg="add mod">
          <ac:chgData name="ZhengShicheng" userId="f0fdcb56-e78b-40f4-85e7-0b321507555e" providerId="ADAL" clId="{6E471B7B-080F-4FAC-A2E1-CB70B894F593}" dt="2023-05-09T18:23:46.134" v="3938" actId="1582"/>
          <ac:cxnSpMkLst>
            <pc:docMk/>
            <pc:sldMk cId="3904503865" sldId="6084"/>
            <ac:cxnSpMk id="10" creationId="{BDFFEB14-83BE-4993-AEC8-39A1C1274383}"/>
          </ac:cxnSpMkLst>
        </pc:cxnChg>
        <pc:cxnChg chg="add mod">
          <ac:chgData name="ZhengShicheng" userId="f0fdcb56-e78b-40f4-85e7-0b321507555e" providerId="ADAL" clId="{6E471B7B-080F-4FAC-A2E1-CB70B894F593}" dt="2023-05-09T18:24:10.843" v="3940" actId="1582"/>
          <ac:cxnSpMkLst>
            <pc:docMk/>
            <pc:sldMk cId="3904503865" sldId="6084"/>
            <ac:cxnSpMk id="13" creationId="{7DAB4EF9-86C7-EFDF-C89F-C82821C5CE82}"/>
          </ac:cxnSpMkLst>
        </pc:cxnChg>
        <pc:cxnChg chg="add mod">
          <ac:chgData name="ZhengShicheng" userId="f0fdcb56-e78b-40f4-85e7-0b321507555e" providerId="ADAL" clId="{6E471B7B-080F-4FAC-A2E1-CB70B894F593}" dt="2023-05-09T18:24:28.223" v="3944" actId="1582"/>
          <ac:cxnSpMkLst>
            <pc:docMk/>
            <pc:sldMk cId="3904503865" sldId="6084"/>
            <ac:cxnSpMk id="14" creationId="{82B16DFE-3D41-587C-42F1-153AC444A3CE}"/>
          </ac:cxnSpMkLst>
        </pc:cxnChg>
        <pc:cxnChg chg="add mod">
          <ac:chgData name="ZhengShicheng" userId="f0fdcb56-e78b-40f4-85e7-0b321507555e" providerId="ADAL" clId="{6E471B7B-080F-4FAC-A2E1-CB70B894F593}" dt="2023-05-09T18:25:00.271" v="3950" actId="1582"/>
          <ac:cxnSpMkLst>
            <pc:docMk/>
            <pc:sldMk cId="3904503865" sldId="6084"/>
            <ac:cxnSpMk id="17" creationId="{25F22DA5-D800-1D82-8D30-8D23FD463B3B}"/>
          </ac:cxnSpMkLst>
        </pc:cxnChg>
        <pc:cxnChg chg="add mod">
          <ac:chgData name="ZhengShicheng" userId="f0fdcb56-e78b-40f4-85e7-0b321507555e" providerId="ADAL" clId="{6E471B7B-080F-4FAC-A2E1-CB70B894F593}" dt="2023-05-09T18:25:14.395" v="3952" actId="1582"/>
          <ac:cxnSpMkLst>
            <pc:docMk/>
            <pc:sldMk cId="3904503865" sldId="6084"/>
            <ac:cxnSpMk id="23" creationId="{03E5F36D-8F71-B68C-ACE9-D1437227E0AB}"/>
          </ac:cxnSpMkLst>
        </pc:cxnChg>
        <pc:cxnChg chg="add mod">
          <ac:chgData name="ZhengShicheng" userId="f0fdcb56-e78b-40f4-85e7-0b321507555e" providerId="ADAL" clId="{6E471B7B-080F-4FAC-A2E1-CB70B894F593}" dt="2023-05-09T18:25:32.240" v="3955" actId="1582"/>
          <ac:cxnSpMkLst>
            <pc:docMk/>
            <pc:sldMk cId="3904503865" sldId="6084"/>
            <ac:cxnSpMk id="25" creationId="{EE631849-B079-0461-D9C2-B2DA13F86FBF}"/>
          </ac:cxnSpMkLst>
        </pc:cxnChg>
      </pc:sldChg>
      <pc:sldChg chg="add">
        <pc:chgData name="ZhengShicheng" userId="f0fdcb56-e78b-40f4-85e7-0b321507555e" providerId="ADAL" clId="{6E471B7B-080F-4FAC-A2E1-CB70B894F593}" dt="2023-05-09T17:50:35.528" v="3763"/>
        <pc:sldMkLst>
          <pc:docMk/>
          <pc:sldMk cId="1980174053" sldId="6085"/>
        </pc:sldMkLst>
      </pc:sldChg>
      <pc:sldChg chg="addSp modSp add mod">
        <pc:chgData name="ZhengShicheng" userId="f0fdcb56-e78b-40f4-85e7-0b321507555e" providerId="ADAL" clId="{6E471B7B-080F-4FAC-A2E1-CB70B894F593}" dt="2023-05-09T18:18:42.484" v="3927"/>
        <pc:sldMkLst>
          <pc:docMk/>
          <pc:sldMk cId="1364771620" sldId="6086"/>
        </pc:sldMkLst>
        <pc:spChg chg="mod">
          <ac:chgData name="ZhengShicheng" userId="f0fdcb56-e78b-40f4-85e7-0b321507555e" providerId="ADAL" clId="{6E471B7B-080F-4FAC-A2E1-CB70B894F593}" dt="2023-05-09T18:18:16.800" v="3925" actId="20577"/>
          <ac:spMkLst>
            <pc:docMk/>
            <pc:sldMk cId="1364771620" sldId="6086"/>
            <ac:spMk id="3" creationId="{737AC0CC-84F7-4478-BEA1-EA86310BE88F}"/>
          </ac:spMkLst>
        </pc:spChg>
        <pc:spChg chg="add mod">
          <ac:chgData name="ZhengShicheng" userId="f0fdcb56-e78b-40f4-85e7-0b321507555e" providerId="ADAL" clId="{6E471B7B-080F-4FAC-A2E1-CB70B894F593}" dt="2023-05-09T18:18:42.484" v="3927"/>
          <ac:spMkLst>
            <pc:docMk/>
            <pc:sldMk cId="1364771620" sldId="6086"/>
            <ac:spMk id="4" creationId="{A4CA1A62-8030-00C3-9E91-CB2990EC1F0C}"/>
          </ac:spMkLst>
        </pc:spChg>
      </pc:sldChg>
    </pc:docChg>
  </pc:docChgLst>
  <pc:docChgLst>
    <pc:chgData name="weiyeXu" userId="S::ustcxwy0271@mail.ustc.edu.cn::e0f6d8d4-5d58-47c7-8c67-a1dd21bce2a4" providerId="AD" clId="Web-{C4A881DB-1328-A8FB-9AE3-8CD39BB0E6FA}"/>
    <pc:docChg chg="addSld delSld modSld sldOrd">
      <pc:chgData name="weiyeXu" userId="S::ustcxwy0271@mail.ustc.edu.cn::e0f6d8d4-5d58-47c7-8c67-a1dd21bce2a4" providerId="AD" clId="Web-{C4A881DB-1328-A8FB-9AE3-8CD39BB0E6FA}" dt="2023-05-09T18:11:07.037" v="18"/>
      <pc:docMkLst>
        <pc:docMk/>
      </pc:docMkLst>
      <pc:sldChg chg="del">
        <pc:chgData name="weiyeXu" userId="S::ustcxwy0271@mail.ustc.edu.cn::e0f6d8d4-5d58-47c7-8c67-a1dd21bce2a4" providerId="AD" clId="Web-{C4A881DB-1328-A8FB-9AE3-8CD39BB0E6FA}" dt="2023-05-09T18:08:56.344" v="0"/>
        <pc:sldMkLst>
          <pc:docMk/>
          <pc:sldMk cId="2734651663" sldId="6072"/>
        </pc:sldMkLst>
      </pc:sldChg>
      <pc:sldChg chg="addSp delSp modSp new del ord">
        <pc:chgData name="weiyeXu" userId="S::ustcxwy0271@mail.ustc.edu.cn::e0f6d8d4-5d58-47c7-8c67-a1dd21bce2a4" providerId="AD" clId="Web-{C4A881DB-1328-A8FB-9AE3-8CD39BB0E6FA}" dt="2023-05-09T18:11:04.381" v="17"/>
        <pc:sldMkLst>
          <pc:docMk/>
          <pc:sldMk cId="3621324868" sldId="6086"/>
        </pc:sldMkLst>
        <pc:spChg chg="del">
          <ac:chgData name="weiyeXu" userId="S::ustcxwy0271@mail.ustc.edu.cn::e0f6d8d4-5d58-47c7-8c67-a1dd21bce2a4" providerId="AD" clId="Web-{C4A881DB-1328-A8FB-9AE3-8CD39BB0E6FA}" dt="2023-05-09T18:10:39.739" v="10"/>
          <ac:spMkLst>
            <pc:docMk/>
            <pc:sldMk cId="3621324868" sldId="6086"/>
            <ac:spMk id="2" creationId="{12693CBC-70E0-0E75-DF2A-CA2BA12B2CC6}"/>
          </ac:spMkLst>
        </pc:spChg>
        <pc:spChg chg="del">
          <ac:chgData name="weiyeXu" userId="S::ustcxwy0271@mail.ustc.edu.cn::e0f6d8d4-5d58-47c7-8c67-a1dd21bce2a4" providerId="AD" clId="Web-{C4A881DB-1328-A8FB-9AE3-8CD39BB0E6FA}" dt="2023-05-09T18:10:44.005" v="11"/>
          <ac:spMkLst>
            <pc:docMk/>
            <pc:sldMk cId="3621324868" sldId="6086"/>
            <ac:spMk id="3" creationId="{6C78535F-0F2B-CDC9-3781-004A6CFB0FC6}"/>
          </ac:spMkLst>
        </pc:spChg>
        <pc:picChg chg="add del mod">
          <ac:chgData name="weiyeXu" userId="S::ustcxwy0271@mail.ustc.edu.cn::e0f6d8d4-5d58-47c7-8c67-a1dd21bce2a4" providerId="AD" clId="Web-{C4A881DB-1328-A8FB-9AE3-8CD39BB0E6FA}" dt="2023-05-09T18:11:02.318" v="16"/>
          <ac:picMkLst>
            <pc:docMk/>
            <pc:sldMk cId="3621324868" sldId="6086"/>
            <ac:picMk id="4" creationId="{FE388978-E029-5E5A-49A8-FB77A139A6DE}"/>
          </ac:picMkLst>
        </pc:picChg>
      </pc:sldChg>
      <pc:sldChg chg="new del">
        <pc:chgData name="weiyeXu" userId="S::ustcxwy0271@mail.ustc.edu.cn::e0f6d8d4-5d58-47c7-8c67-a1dd21bce2a4" providerId="AD" clId="Web-{C4A881DB-1328-A8FB-9AE3-8CD39BB0E6FA}" dt="2023-05-09T18:09:38.174" v="2"/>
        <pc:sldMkLst>
          <pc:docMk/>
          <pc:sldMk cId="3716358153" sldId="6086"/>
        </pc:sldMkLst>
      </pc:sldChg>
      <pc:sldChg chg="new del">
        <pc:chgData name="weiyeXu" userId="S::ustcxwy0271@mail.ustc.edu.cn::e0f6d8d4-5d58-47c7-8c67-a1dd21bce2a4" providerId="AD" clId="Web-{C4A881DB-1328-A8FB-9AE3-8CD39BB0E6FA}" dt="2023-05-09T18:11:07.037" v="18"/>
        <pc:sldMkLst>
          <pc:docMk/>
          <pc:sldMk cId="1690571238" sldId="6087"/>
        </pc:sldMkLst>
      </pc:sldChg>
      <pc:sldChg chg="new del">
        <pc:chgData name="weiyeXu" userId="S::ustcxwy0271@mail.ustc.edu.cn::e0f6d8d4-5d58-47c7-8c67-a1dd21bce2a4" providerId="AD" clId="Web-{C4A881DB-1328-A8FB-9AE3-8CD39BB0E6FA}" dt="2023-05-09T18:10:23.691" v="8"/>
        <pc:sldMkLst>
          <pc:docMk/>
          <pc:sldMk cId="3330204874" sldId="6087"/>
        </pc:sldMkLst>
      </pc:sldChg>
      <pc:sldChg chg="new del">
        <pc:chgData name="weiyeXu" userId="S::ustcxwy0271@mail.ustc.edu.cn::e0f6d8d4-5d58-47c7-8c67-a1dd21bce2a4" providerId="AD" clId="Web-{C4A881DB-1328-A8FB-9AE3-8CD39BB0E6FA}" dt="2023-05-09T18:10:09.660" v="6"/>
        <pc:sldMkLst>
          <pc:docMk/>
          <pc:sldMk cId="3925041217" sldId="6087"/>
        </pc:sldMkLst>
      </pc:sldChg>
    </pc:docChg>
  </pc:docChgLst>
  <pc:docChgLst>
    <pc:chgData name="XuYi" userId="S::cqewxyj1ella@mail.ustc.edu.cn::e832d604-3ad0-48f9-84a4-367eb639dfd0" providerId="AD" clId="Web-{33DC086B-178A-67A5-6788-A21F8FE8ACEA}"/>
    <pc:docChg chg="modSld">
      <pc:chgData name="XuYi" userId="S::cqewxyj1ella@mail.ustc.edu.cn::e832d604-3ad0-48f9-84a4-367eb639dfd0" providerId="AD" clId="Web-{33DC086B-178A-67A5-6788-A21F8FE8ACEA}" dt="2024-01-01T14:33:56.462" v="22" actId="1076"/>
      <pc:docMkLst>
        <pc:docMk/>
      </pc:docMkLst>
      <pc:sldChg chg="delSp modSp">
        <pc:chgData name="XuYi" userId="S::cqewxyj1ella@mail.ustc.edu.cn::e832d604-3ad0-48f9-84a4-367eb639dfd0" providerId="AD" clId="Web-{33DC086B-178A-67A5-6788-A21F8FE8ACEA}" dt="2024-01-01T14:33:56.462" v="22" actId="1076"/>
        <pc:sldMkLst>
          <pc:docMk/>
          <pc:sldMk cId="2051533444" sldId="457"/>
        </pc:sldMkLst>
        <pc:picChg chg="mod ord modCrop">
          <ac:chgData name="XuYi" userId="S::cqewxyj1ella@mail.ustc.edu.cn::e832d604-3ad0-48f9-84a4-367eb639dfd0" providerId="AD" clId="Web-{33DC086B-178A-67A5-6788-A21F8FE8ACEA}" dt="2024-01-01T14:33:56.462" v="22" actId="1076"/>
          <ac:picMkLst>
            <pc:docMk/>
            <pc:sldMk cId="2051533444" sldId="457"/>
            <ac:picMk id="4" creationId="{46A1088F-154F-2A5E-E1C8-EFE96A2A1544}"/>
          </ac:picMkLst>
        </pc:picChg>
        <pc:picChg chg="del mod">
          <ac:chgData name="XuYi" userId="S::cqewxyj1ella@mail.ustc.edu.cn::e832d604-3ad0-48f9-84a4-367eb639dfd0" providerId="AD" clId="Web-{33DC086B-178A-67A5-6788-A21F8FE8ACEA}" dt="2024-01-01T14:33:12.367" v="17"/>
          <ac:picMkLst>
            <pc:docMk/>
            <pc:sldMk cId="2051533444" sldId="457"/>
            <ac:picMk id="7" creationId="{B70EDF26-9CE5-45EB-B55D-D7F13D071F53}"/>
          </ac:picMkLst>
        </pc:picChg>
        <pc:picChg chg="mod">
          <ac:chgData name="XuYi" userId="S::cqewxyj1ella@mail.ustc.edu.cn::e832d604-3ad0-48f9-84a4-367eb639dfd0" providerId="AD" clId="Web-{33DC086B-178A-67A5-6788-A21F8FE8ACEA}" dt="2024-01-01T14:32:32.225" v="12" actId="1076"/>
          <ac:picMkLst>
            <pc:docMk/>
            <pc:sldMk cId="2051533444" sldId="457"/>
            <ac:picMk id="10" creationId="{D977BF33-CF14-45B9-9F7C-E81F8C215ADD}"/>
          </ac:picMkLst>
        </pc:picChg>
      </pc:sldChg>
    </pc:docChg>
  </pc:docChgLst>
  <pc:docChgLst>
    <pc:chgData name="XuYi" userId="S::cqewxyj1ella@mail.ustc.edu.cn::e832d604-3ad0-48f9-84a4-367eb639dfd0" providerId="AD" clId="Web-{AC260048-B9ED-E797-603F-98B7F1568307}"/>
    <pc:docChg chg="modSld">
      <pc:chgData name="XuYi" userId="S::cqewxyj1ella@mail.ustc.edu.cn::e832d604-3ad0-48f9-84a4-367eb639dfd0" providerId="AD" clId="Web-{AC260048-B9ED-E797-603F-98B7F1568307}" dt="2024-01-01T14:30:08.400" v="27"/>
      <pc:docMkLst>
        <pc:docMk/>
      </pc:docMkLst>
      <pc:sldChg chg="addSp delSp modSp">
        <pc:chgData name="XuYi" userId="S::cqewxyj1ella@mail.ustc.edu.cn::e832d604-3ad0-48f9-84a4-367eb639dfd0" providerId="AD" clId="Web-{AC260048-B9ED-E797-603F-98B7F1568307}" dt="2024-01-01T14:30:08.400" v="27"/>
        <pc:sldMkLst>
          <pc:docMk/>
          <pc:sldMk cId="2051533444" sldId="457"/>
        </pc:sldMkLst>
        <pc:spChg chg="mod">
          <ac:chgData name="XuYi" userId="S::cqewxyj1ella@mail.ustc.edu.cn::e832d604-3ad0-48f9-84a4-367eb639dfd0" providerId="AD" clId="Web-{AC260048-B9ED-E797-603F-98B7F1568307}" dt="2024-01-01T14:24:03.548" v="10" actId="20577"/>
          <ac:spMkLst>
            <pc:docMk/>
            <pc:sldMk cId="2051533444" sldId="457"/>
            <ac:spMk id="8" creationId="{19311DCC-3A2A-4AD2-823D-AEA7CFF51941}"/>
          </ac:spMkLst>
        </pc:spChg>
        <pc:picChg chg="add del mod modCrop">
          <ac:chgData name="XuYi" userId="S::cqewxyj1ella@mail.ustc.edu.cn::e832d604-3ad0-48f9-84a4-367eb639dfd0" providerId="AD" clId="Web-{AC260048-B9ED-E797-603F-98B7F1568307}" dt="2024-01-01T14:29:18.977" v="19"/>
          <ac:picMkLst>
            <pc:docMk/>
            <pc:sldMk cId="2051533444" sldId="457"/>
            <ac:picMk id="3" creationId="{7EAFCA9F-B8F3-CD00-73F9-8013731FAB01}"/>
          </ac:picMkLst>
        </pc:picChg>
        <pc:picChg chg="add mod modCrop">
          <ac:chgData name="XuYi" userId="S::cqewxyj1ella@mail.ustc.edu.cn::e832d604-3ad0-48f9-84a4-367eb639dfd0" providerId="AD" clId="Web-{AC260048-B9ED-E797-603F-98B7F1568307}" dt="2024-01-01T14:30:08.400" v="27"/>
          <ac:picMkLst>
            <pc:docMk/>
            <pc:sldMk cId="2051533444" sldId="457"/>
            <ac:picMk id="4" creationId="{46A1088F-154F-2A5E-E1C8-EFE96A2A1544}"/>
          </ac:picMkLst>
        </pc:picChg>
      </pc:sldChg>
    </pc:docChg>
  </pc:docChgLst>
  <pc:docChgLst>
    <pc:chgData name="XuYi" userId="e832d604-3ad0-48f9-84a4-367eb639dfd0" providerId="ADAL" clId="{F6F54AC2-3C6C-48B9-BB2F-9E746E4FE922}"/>
    <pc:docChg chg="undo redo custSel addSld delSld modSld">
      <pc:chgData name="XuYi" userId="e832d604-3ad0-48f9-84a4-367eb639dfd0" providerId="ADAL" clId="{F6F54AC2-3C6C-48B9-BB2F-9E746E4FE922}" dt="2023-05-09T20:39:05.785" v="2532" actId="20577"/>
      <pc:docMkLst>
        <pc:docMk/>
      </pc:docMkLst>
      <pc:sldChg chg="modNotesTx">
        <pc:chgData name="XuYi" userId="e832d604-3ad0-48f9-84a4-367eb639dfd0" providerId="ADAL" clId="{F6F54AC2-3C6C-48B9-BB2F-9E746E4FE922}" dt="2023-05-09T20:39:05.785" v="2532" actId="20577"/>
        <pc:sldMkLst>
          <pc:docMk/>
          <pc:sldMk cId="2051533444" sldId="457"/>
        </pc:sldMkLst>
      </pc:sldChg>
      <pc:sldChg chg="modSp mod">
        <pc:chgData name="XuYi" userId="e832d604-3ad0-48f9-84a4-367eb639dfd0" providerId="ADAL" clId="{F6F54AC2-3C6C-48B9-BB2F-9E746E4FE922}" dt="2023-05-09T20:38:39.463" v="2517" actId="20577"/>
        <pc:sldMkLst>
          <pc:docMk/>
          <pc:sldMk cId="3226580479" sldId="6051"/>
        </pc:sldMkLst>
        <pc:spChg chg="mod">
          <ac:chgData name="XuYi" userId="e832d604-3ad0-48f9-84a4-367eb639dfd0" providerId="ADAL" clId="{F6F54AC2-3C6C-48B9-BB2F-9E746E4FE922}" dt="2023-05-09T20:38:39.463" v="2517" actId="20577"/>
          <ac:spMkLst>
            <pc:docMk/>
            <pc:sldMk cId="3226580479" sldId="6051"/>
            <ac:spMk id="16" creationId="{CF7B125A-51B3-4982-A2AF-E4C6E6811748}"/>
          </ac:spMkLst>
        </pc:spChg>
        <pc:spChg chg="mod">
          <ac:chgData name="XuYi" userId="e832d604-3ad0-48f9-84a4-367eb639dfd0" providerId="ADAL" clId="{F6F54AC2-3C6C-48B9-BB2F-9E746E4FE922}" dt="2023-05-09T20:38:22" v="2510" actId="20577"/>
          <ac:spMkLst>
            <pc:docMk/>
            <pc:sldMk cId="3226580479" sldId="6051"/>
            <ac:spMk id="23" creationId="{75E4E16A-935F-4D87-8AD0-07720CB095A8}"/>
          </ac:spMkLst>
        </pc:spChg>
      </pc:sldChg>
      <pc:sldChg chg="addSp modSp mod">
        <pc:chgData name="XuYi" userId="e832d604-3ad0-48f9-84a4-367eb639dfd0" providerId="ADAL" clId="{F6F54AC2-3C6C-48B9-BB2F-9E746E4FE922}" dt="2023-05-09T20:17:20.109" v="2045" actId="20577"/>
        <pc:sldMkLst>
          <pc:docMk/>
          <pc:sldMk cId="1439171843" sldId="6053"/>
        </pc:sldMkLst>
        <pc:spChg chg="mod">
          <ac:chgData name="XuYi" userId="e832d604-3ad0-48f9-84a4-367eb639dfd0" providerId="ADAL" clId="{F6F54AC2-3C6C-48B9-BB2F-9E746E4FE922}" dt="2023-05-09T20:15:19.498" v="1925" actId="20577"/>
          <ac:spMkLst>
            <pc:docMk/>
            <pc:sldMk cId="1439171843" sldId="6053"/>
            <ac:spMk id="6" creationId="{14C58DFA-FE6E-4E6D-BE94-F7CEFFA82D93}"/>
          </ac:spMkLst>
        </pc:spChg>
        <pc:spChg chg="mod">
          <ac:chgData name="XuYi" userId="e832d604-3ad0-48f9-84a4-367eb639dfd0" providerId="ADAL" clId="{F6F54AC2-3C6C-48B9-BB2F-9E746E4FE922}" dt="2023-05-09T20:14:38.043" v="1898" actId="20577"/>
          <ac:spMkLst>
            <pc:docMk/>
            <pc:sldMk cId="1439171843" sldId="6053"/>
            <ac:spMk id="8" creationId="{1F11C3F7-AFAF-4820-9E08-F8F33FB28799}"/>
          </ac:spMkLst>
        </pc:spChg>
        <pc:spChg chg="mod">
          <ac:chgData name="XuYi" userId="e832d604-3ad0-48f9-84a4-367eb639dfd0" providerId="ADAL" clId="{F6F54AC2-3C6C-48B9-BB2F-9E746E4FE922}" dt="2023-05-09T20:16:02.190" v="1963" actId="20577"/>
          <ac:spMkLst>
            <pc:docMk/>
            <pc:sldMk cId="1439171843" sldId="6053"/>
            <ac:spMk id="10" creationId="{2930AF60-3FB3-4A4E-85CB-CE3ABDE6B656}"/>
          </ac:spMkLst>
        </pc:spChg>
        <pc:spChg chg="mod">
          <ac:chgData name="XuYi" userId="e832d604-3ad0-48f9-84a4-367eb639dfd0" providerId="ADAL" clId="{F6F54AC2-3C6C-48B9-BB2F-9E746E4FE922}" dt="2023-05-09T20:16:11.583" v="1987" actId="20577"/>
          <ac:spMkLst>
            <pc:docMk/>
            <pc:sldMk cId="1439171843" sldId="6053"/>
            <ac:spMk id="18" creationId="{860F753E-D63D-4029-B4F6-C95BDDE19D22}"/>
          </ac:spMkLst>
        </pc:spChg>
        <pc:spChg chg="mod">
          <ac:chgData name="XuYi" userId="e832d604-3ad0-48f9-84a4-367eb639dfd0" providerId="ADAL" clId="{F6F54AC2-3C6C-48B9-BB2F-9E746E4FE922}" dt="2023-05-09T20:16:46.924" v="2024" actId="14100"/>
          <ac:spMkLst>
            <pc:docMk/>
            <pc:sldMk cId="1439171843" sldId="6053"/>
            <ac:spMk id="19" creationId="{88B0B3E2-B2C6-4CEC-A4D1-5F2D5B97D0A7}"/>
          </ac:spMkLst>
        </pc:spChg>
        <pc:spChg chg="mod">
          <ac:chgData name="XuYi" userId="e832d604-3ad0-48f9-84a4-367eb639dfd0" providerId="ADAL" clId="{F6F54AC2-3C6C-48B9-BB2F-9E746E4FE922}" dt="2023-05-09T20:16:35.091" v="2020" actId="20577"/>
          <ac:spMkLst>
            <pc:docMk/>
            <pc:sldMk cId="1439171843" sldId="6053"/>
            <ac:spMk id="25" creationId="{C9BA7DB6-9A0F-497C-8BC6-DFF9181D4E1F}"/>
          </ac:spMkLst>
        </pc:spChg>
        <pc:spChg chg="add mod">
          <ac:chgData name="XuYi" userId="e832d604-3ad0-48f9-84a4-367eb639dfd0" providerId="ADAL" clId="{F6F54AC2-3C6C-48B9-BB2F-9E746E4FE922}" dt="2023-05-09T20:17:12.214" v="2028" actId="20577"/>
          <ac:spMkLst>
            <pc:docMk/>
            <pc:sldMk cId="1439171843" sldId="6053"/>
            <ac:spMk id="27" creationId="{3597BB98-D09F-4C2A-A284-C3BD0E870335}"/>
          </ac:spMkLst>
        </pc:spChg>
        <pc:spChg chg="add mod">
          <ac:chgData name="XuYi" userId="e832d604-3ad0-48f9-84a4-367eb639dfd0" providerId="ADAL" clId="{F6F54AC2-3C6C-48B9-BB2F-9E746E4FE922}" dt="2023-05-09T20:17:20.109" v="2045" actId="20577"/>
          <ac:spMkLst>
            <pc:docMk/>
            <pc:sldMk cId="1439171843" sldId="6053"/>
            <ac:spMk id="28" creationId="{07BC81BF-1065-4D08-9F28-AFEE97A688B4}"/>
          </ac:spMkLst>
        </pc:spChg>
        <pc:cxnChg chg="add mod">
          <ac:chgData name="XuYi" userId="e832d604-3ad0-48f9-84a4-367eb639dfd0" providerId="ADAL" clId="{F6F54AC2-3C6C-48B9-BB2F-9E746E4FE922}" dt="2023-05-09T20:17:09.504" v="2026" actId="1076"/>
          <ac:cxnSpMkLst>
            <pc:docMk/>
            <pc:sldMk cId="1439171843" sldId="6053"/>
            <ac:cxnSpMk id="29" creationId="{073A0C99-C80D-4568-8ACE-82208A531E19}"/>
          </ac:cxnSpMkLst>
        </pc:cxnChg>
      </pc:sldChg>
      <pc:sldChg chg="del">
        <pc:chgData name="XuYi" userId="e832d604-3ad0-48f9-84a4-367eb639dfd0" providerId="ADAL" clId="{F6F54AC2-3C6C-48B9-BB2F-9E746E4FE922}" dt="2023-05-09T20:14:13.383" v="1871" actId="47"/>
        <pc:sldMkLst>
          <pc:docMk/>
          <pc:sldMk cId="1395416479" sldId="6055"/>
        </pc:sldMkLst>
      </pc:sldChg>
      <pc:sldChg chg="del">
        <pc:chgData name="XuYi" userId="e832d604-3ad0-48f9-84a4-367eb639dfd0" providerId="ADAL" clId="{F6F54AC2-3C6C-48B9-BB2F-9E746E4FE922}" dt="2023-05-09T20:06:47.855" v="1826" actId="47"/>
        <pc:sldMkLst>
          <pc:docMk/>
          <pc:sldMk cId="2376761216" sldId="6057"/>
        </pc:sldMkLst>
      </pc:sldChg>
      <pc:sldChg chg="del">
        <pc:chgData name="XuYi" userId="e832d604-3ad0-48f9-84a4-367eb639dfd0" providerId="ADAL" clId="{F6F54AC2-3C6C-48B9-BB2F-9E746E4FE922}" dt="2023-05-09T20:14:13.383" v="1871" actId="47"/>
        <pc:sldMkLst>
          <pc:docMk/>
          <pc:sldMk cId="2589736370" sldId="6061"/>
        </pc:sldMkLst>
      </pc:sldChg>
      <pc:sldChg chg="del">
        <pc:chgData name="XuYi" userId="e832d604-3ad0-48f9-84a4-367eb639dfd0" providerId="ADAL" clId="{F6F54AC2-3C6C-48B9-BB2F-9E746E4FE922}" dt="2023-05-09T20:14:13.383" v="1871" actId="47"/>
        <pc:sldMkLst>
          <pc:docMk/>
          <pc:sldMk cId="1636487314" sldId="6062"/>
        </pc:sldMkLst>
      </pc:sldChg>
      <pc:sldChg chg="del">
        <pc:chgData name="XuYi" userId="e832d604-3ad0-48f9-84a4-367eb639dfd0" providerId="ADAL" clId="{F6F54AC2-3C6C-48B9-BB2F-9E746E4FE922}" dt="2023-05-09T20:06:47.855" v="1826" actId="47"/>
        <pc:sldMkLst>
          <pc:docMk/>
          <pc:sldMk cId="1954202611" sldId="6063"/>
        </pc:sldMkLst>
      </pc:sldChg>
      <pc:sldChg chg="del">
        <pc:chgData name="XuYi" userId="e832d604-3ad0-48f9-84a4-367eb639dfd0" providerId="ADAL" clId="{F6F54AC2-3C6C-48B9-BB2F-9E746E4FE922}" dt="2023-05-09T20:06:47.855" v="1826" actId="47"/>
        <pc:sldMkLst>
          <pc:docMk/>
          <pc:sldMk cId="3673908314" sldId="6064"/>
        </pc:sldMkLst>
      </pc:sldChg>
      <pc:sldChg chg="del">
        <pc:chgData name="XuYi" userId="e832d604-3ad0-48f9-84a4-367eb639dfd0" providerId="ADAL" clId="{F6F54AC2-3C6C-48B9-BB2F-9E746E4FE922}" dt="2023-05-09T20:06:47.855" v="1826" actId="47"/>
        <pc:sldMkLst>
          <pc:docMk/>
          <pc:sldMk cId="1951273011" sldId="6065"/>
        </pc:sldMkLst>
      </pc:sldChg>
      <pc:sldChg chg="del">
        <pc:chgData name="XuYi" userId="e832d604-3ad0-48f9-84a4-367eb639dfd0" providerId="ADAL" clId="{F6F54AC2-3C6C-48B9-BB2F-9E746E4FE922}" dt="2023-05-09T20:06:24.761" v="1825" actId="47"/>
        <pc:sldMkLst>
          <pc:docMk/>
          <pc:sldMk cId="2468075976" sldId="6066"/>
        </pc:sldMkLst>
      </pc:sldChg>
      <pc:sldChg chg="del">
        <pc:chgData name="XuYi" userId="e832d604-3ad0-48f9-84a4-367eb639dfd0" providerId="ADAL" clId="{F6F54AC2-3C6C-48B9-BB2F-9E746E4FE922}" dt="2023-05-09T20:06:24.761" v="1825" actId="47"/>
        <pc:sldMkLst>
          <pc:docMk/>
          <pc:sldMk cId="22493484" sldId="6067"/>
        </pc:sldMkLst>
      </pc:sldChg>
      <pc:sldChg chg="del">
        <pc:chgData name="XuYi" userId="e832d604-3ad0-48f9-84a4-367eb639dfd0" providerId="ADAL" clId="{F6F54AC2-3C6C-48B9-BB2F-9E746E4FE922}" dt="2023-05-09T20:06:24.761" v="1825" actId="47"/>
        <pc:sldMkLst>
          <pc:docMk/>
          <pc:sldMk cId="1570579424" sldId="6068"/>
        </pc:sldMkLst>
      </pc:sldChg>
      <pc:sldChg chg="modSp mod">
        <pc:chgData name="XuYi" userId="e832d604-3ad0-48f9-84a4-367eb639dfd0" providerId="ADAL" clId="{F6F54AC2-3C6C-48B9-BB2F-9E746E4FE922}" dt="2023-05-09T20:30:42.355" v="2315" actId="404"/>
        <pc:sldMkLst>
          <pc:docMk/>
          <pc:sldMk cId="2070200353" sldId="6070"/>
        </pc:sldMkLst>
        <pc:spChg chg="mod">
          <ac:chgData name="XuYi" userId="e832d604-3ad0-48f9-84a4-367eb639dfd0" providerId="ADAL" clId="{F6F54AC2-3C6C-48B9-BB2F-9E746E4FE922}" dt="2023-05-09T20:30:42.355" v="2315" actId="404"/>
          <ac:spMkLst>
            <pc:docMk/>
            <pc:sldMk cId="2070200353" sldId="6070"/>
            <ac:spMk id="3" creationId="{737AC0CC-84F7-4478-BEA1-EA86310BE88F}"/>
          </ac:spMkLst>
        </pc:spChg>
      </pc:sldChg>
      <pc:sldChg chg="modSp add mod">
        <pc:chgData name="XuYi" userId="e832d604-3ad0-48f9-84a4-367eb639dfd0" providerId="ADAL" clId="{F6F54AC2-3C6C-48B9-BB2F-9E746E4FE922}" dt="2023-05-09T20:17:51.898" v="2090" actId="20577"/>
        <pc:sldMkLst>
          <pc:docMk/>
          <pc:sldMk cId="2734651663" sldId="6072"/>
        </pc:sldMkLst>
        <pc:spChg chg="mod">
          <ac:chgData name="XuYi" userId="e832d604-3ad0-48f9-84a4-367eb639dfd0" providerId="ADAL" clId="{F6F54AC2-3C6C-48B9-BB2F-9E746E4FE922}" dt="2023-05-09T20:17:51.898" v="2090" actId="20577"/>
          <ac:spMkLst>
            <pc:docMk/>
            <pc:sldMk cId="2734651663" sldId="6072"/>
            <ac:spMk id="2" creationId="{22219B57-C08F-479D-8C74-F4817CBFE2B9}"/>
          </ac:spMkLst>
        </pc:spChg>
      </pc:sldChg>
      <pc:sldChg chg="addSp modSp mod">
        <pc:chgData name="XuYi" userId="e832d604-3ad0-48f9-84a4-367eb639dfd0" providerId="ADAL" clId="{F6F54AC2-3C6C-48B9-BB2F-9E746E4FE922}" dt="2023-05-09T20:37:43.153" v="2508" actId="14100"/>
        <pc:sldMkLst>
          <pc:docMk/>
          <pc:sldMk cId="704069519" sldId="6073"/>
        </pc:sldMkLst>
        <pc:spChg chg="mod">
          <ac:chgData name="XuYi" userId="e832d604-3ad0-48f9-84a4-367eb639dfd0" providerId="ADAL" clId="{F6F54AC2-3C6C-48B9-BB2F-9E746E4FE922}" dt="2023-05-09T20:34:52.667" v="2497" actId="20577"/>
          <ac:spMkLst>
            <pc:docMk/>
            <pc:sldMk cId="704069519" sldId="6073"/>
            <ac:spMk id="10" creationId="{683E0152-87C1-A513-B9E6-A5AAEE2FC7CA}"/>
          </ac:spMkLst>
        </pc:spChg>
        <pc:picChg chg="add mod">
          <ac:chgData name="XuYi" userId="e832d604-3ad0-48f9-84a4-367eb639dfd0" providerId="ADAL" clId="{F6F54AC2-3C6C-48B9-BB2F-9E746E4FE922}" dt="2023-05-09T20:37:43.153" v="2508" actId="14100"/>
          <ac:picMkLst>
            <pc:docMk/>
            <pc:sldMk cId="704069519" sldId="6073"/>
            <ac:picMk id="4" creationId="{8C0010F1-EBE5-4045-8F0E-925027207C77}"/>
          </ac:picMkLst>
        </pc:picChg>
      </pc:sldChg>
      <pc:sldChg chg="modSp add mod">
        <pc:chgData name="XuYi" userId="e832d604-3ad0-48f9-84a4-367eb639dfd0" providerId="ADAL" clId="{F6F54AC2-3C6C-48B9-BB2F-9E746E4FE922}" dt="2023-05-09T20:18:18.228" v="2110" actId="20577"/>
        <pc:sldMkLst>
          <pc:docMk/>
          <pc:sldMk cId="2835605570" sldId="6075"/>
        </pc:sldMkLst>
        <pc:spChg chg="mod">
          <ac:chgData name="XuYi" userId="e832d604-3ad0-48f9-84a4-367eb639dfd0" providerId="ADAL" clId="{F6F54AC2-3C6C-48B9-BB2F-9E746E4FE922}" dt="2023-05-09T20:17:59.317" v="2102" actId="20577"/>
          <ac:spMkLst>
            <pc:docMk/>
            <pc:sldMk cId="2835605570" sldId="6075"/>
            <ac:spMk id="2" creationId="{323F8137-930C-4779-8C82-111A7A6502FA}"/>
          </ac:spMkLst>
        </pc:spChg>
        <pc:spChg chg="mod">
          <ac:chgData name="XuYi" userId="e832d604-3ad0-48f9-84a4-367eb639dfd0" providerId="ADAL" clId="{F6F54AC2-3C6C-48B9-BB2F-9E746E4FE922}" dt="2023-05-09T20:18:18.228" v="2110" actId="20577"/>
          <ac:spMkLst>
            <pc:docMk/>
            <pc:sldMk cId="2835605570" sldId="6075"/>
            <ac:spMk id="49" creationId="{C6DA3A8D-FCB6-46A7-9725-59A2D3589AD8}"/>
          </ac:spMkLst>
        </pc:spChg>
      </pc:sldChg>
      <pc:sldChg chg="del">
        <pc:chgData name="XuYi" userId="e832d604-3ad0-48f9-84a4-367eb639dfd0" providerId="ADAL" clId="{F6F54AC2-3C6C-48B9-BB2F-9E746E4FE922}" dt="2023-05-09T20:06:24.761" v="1825" actId="47"/>
        <pc:sldMkLst>
          <pc:docMk/>
          <pc:sldMk cId="3865532096" sldId="6076"/>
        </pc:sldMkLst>
      </pc:sldChg>
      <pc:sldChg chg="del">
        <pc:chgData name="XuYi" userId="e832d604-3ad0-48f9-84a4-367eb639dfd0" providerId="ADAL" clId="{F6F54AC2-3C6C-48B9-BB2F-9E746E4FE922}" dt="2023-05-09T20:06:24.761" v="1825" actId="47"/>
        <pc:sldMkLst>
          <pc:docMk/>
          <pc:sldMk cId="1217599857" sldId="6077"/>
        </pc:sldMkLst>
      </pc:sldChg>
      <pc:sldChg chg="del">
        <pc:chgData name="XuYi" userId="e832d604-3ad0-48f9-84a4-367eb639dfd0" providerId="ADAL" clId="{F6F54AC2-3C6C-48B9-BB2F-9E746E4FE922}" dt="2023-05-09T20:06:24.761" v="1825" actId="47"/>
        <pc:sldMkLst>
          <pc:docMk/>
          <pc:sldMk cId="1296588865" sldId="6078"/>
        </pc:sldMkLst>
      </pc:sldChg>
      <pc:sldChg chg="del">
        <pc:chgData name="XuYi" userId="e832d604-3ad0-48f9-84a4-367eb639dfd0" providerId="ADAL" clId="{F6F54AC2-3C6C-48B9-BB2F-9E746E4FE922}" dt="2023-05-09T20:06:24.761" v="1825" actId="47"/>
        <pc:sldMkLst>
          <pc:docMk/>
          <pc:sldMk cId="2724932614" sldId="6079"/>
        </pc:sldMkLst>
      </pc:sldChg>
      <pc:sldChg chg="del">
        <pc:chgData name="XuYi" userId="e832d604-3ad0-48f9-84a4-367eb639dfd0" providerId="ADAL" clId="{F6F54AC2-3C6C-48B9-BB2F-9E746E4FE922}" dt="2023-05-09T20:14:13.383" v="1871" actId="47"/>
        <pc:sldMkLst>
          <pc:docMk/>
          <pc:sldMk cId="3595848674" sldId="6080"/>
        </pc:sldMkLst>
      </pc:sldChg>
      <pc:sldChg chg="del">
        <pc:chgData name="XuYi" userId="e832d604-3ad0-48f9-84a4-367eb639dfd0" providerId="ADAL" clId="{F6F54AC2-3C6C-48B9-BB2F-9E746E4FE922}" dt="2023-05-09T20:14:13.383" v="1871" actId="47"/>
        <pc:sldMkLst>
          <pc:docMk/>
          <pc:sldMk cId="134477661" sldId="6081"/>
        </pc:sldMkLst>
      </pc:sldChg>
      <pc:sldChg chg="addSp delSp modSp mod">
        <pc:chgData name="XuYi" userId="e832d604-3ad0-48f9-84a4-367eb639dfd0" providerId="ADAL" clId="{F6F54AC2-3C6C-48B9-BB2F-9E746E4FE922}" dt="2023-05-09T20:15:29.480" v="1928" actId="20577"/>
        <pc:sldMkLst>
          <pc:docMk/>
          <pc:sldMk cId="3448851131" sldId="6083"/>
        </pc:sldMkLst>
        <pc:spChg chg="mod">
          <ac:chgData name="XuYi" userId="e832d604-3ad0-48f9-84a4-367eb639dfd0" providerId="ADAL" clId="{F6F54AC2-3C6C-48B9-BB2F-9E746E4FE922}" dt="2023-05-09T20:12:18.185" v="1869" actId="20577"/>
          <ac:spMkLst>
            <pc:docMk/>
            <pc:sldMk cId="3448851131" sldId="6083"/>
            <ac:spMk id="2" creationId="{22219B57-C08F-479D-8C74-F4817CBFE2B9}"/>
          </ac:spMkLst>
        </pc:spChg>
        <pc:spChg chg="mod">
          <ac:chgData name="XuYi" userId="e832d604-3ad0-48f9-84a4-367eb639dfd0" providerId="ADAL" clId="{F6F54AC2-3C6C-48B9-BB2F-9E746E4FE922}" dt="2023-05-09T20:15:29.480" v="1928" actId="20577"/>
          <ac:spMkLst>
            <pc:docMk/>
            <pc:sldMk cId="3448851131" sldId="6083"/>
            <ac:spMk id="3" creationId="{737AC0CC-84F7-4478-BEA1-EA86310BE88F}"/>
          </ac:spMkLst>
        </pc:spChg>
        <pc:picChg chg="mod">
          <ac:chgData name="XuYi" userId="e832d604-3ad0-48f9-84a4-367eb639dfd0" providerId="ADAL" clId="{F6F54AC2-3C6C-48B9-BB2F-9E746E4FE922}" dt="2023-05-09T20:11:29.594" v="1835" actId="1076"/>
          <ac:picMkLst>
            <pc:docMk/>
            <pc:sldMk cId="3448851131" sldId="6083"/>
            <ac:picMk id="4" creationId="{0D3BDA12-5F88-7182-76EE-EAFA2D337101}"/>
          </ac:picMkLst>
        </pc:picChg>
        <pc:picChg chg="mod">
          <ac:chgData name="XuYi" userId="e832d604-3ad0-48f9-84a4-367eb639dfd0" providerId="ADAL" clId="{F6F54AC2-3C6C-48B9-BB2F-9E746E4FE922}" dt="2023-05-09T20:11:33.112" v="1836" actId="1076"/>
          <ac:picMkLst>
            <pc:docMk/>
            <pc:sldMk cId="3448851131" sldId="6083"/>
            <ac:picMk id="6" creationId="{810AB8FB-85C5-A86D-0DEC-700F783080F4}"/>
          </ac:picMkLst>
        </pc:picChg>
        <pc:picChg chg="del">
          <ac:chgData name="XuYi" userId="e832d604-3ad0-48f9-84a4-367eb639dfd0" providerId="ADAL" clId="{F6F54AC2-3C6C-48B9-BB2F-9E746E4FE922}" dt="2023-05-09T20:07:46.200" v="1827" actId="478"/>
          <ac:picMkLst>
            <pc:docMk/>
            <pc:sldMk cId="3448851131" sldId="6083"/>
            <ac:picMk id="7" creationId="{6E9AAEC9-A5A3-4270-C5E3-C55EE00CBD86}"/>
          </ac:picMkLst>
        </pc:picChg>
        <pc:picChg chg="add mod">
          <ac:chgData name="XuYi" userId="e832d604-3ad0-48f9-84a4-367eb639dfd0" providerId="ADAL" clId="{F6F54AC2-3C6C-48B9-BB2F-9E746E4FE922}" dt="2023-05-09T20:12:04.492" v="1858" actId="14100"/>
          <ac:picMkLst>
            <pc:docMk/>
            <pc:sldMk cId="3448851131" sldId="6083"/>
            <ac:picMk id="8" creationId="{06327519-2030-455B-9286-93D9EFC85C5B}"/>
          </ac:picMkLst>
        </pc:picChg>
        <pc:picChg chg="add mod">
          <ac:chgData name="XuYi" userId="e832d604-3ad0-48f9-84a4-367eb639dfd0" providerId="ADAL" clId="{F6F54AC2-3C6C-48B9-BB2F-9E746E4FE922}" dt="2023-05-09T20:12:07.816" v="1859" actId="14100"/>
          <ac:picMkLst>
            <pc:docMk/>
            <pc:sldMk cId="3448851131" sldId="6083"/>
            <ac:picMk id="2050" creationId="{5BB7EE1F-0DC5-4113-8A50-70E103FB8F75}"/>
          </ac:picMkLst>
        </pc:picChg>
      </pc:sldChg>
      <pc:sldChg chg="addSp delSp modSp mod modNotesTx">
        <pc:chgData name="XuYi" userId="e832d604-3ad0-48f9-84a4-367eb639dfd0" providerId="ADAL" clId="{F6F54AC2-3C6C-48B9-BB2F-9E746E4FE922}" dt="2023-05-09T19:25:55.699" v="1061" actId="20577"/>
        <pc:sldMkLst>
          <pc:docMk/>
          <pc:sldMk cId="3904503865" sldId="6084"/>
        </pc:sldMkLst>
        <pc:spChg chg="mod">
          <ac:chgData name="XuYi" userId="e832d604-3ad0-48f9-84a4-367eb639dfd0" providerId="ADAL" clId="{F6F54AC2-3C6C-48B9-BB2F-9E746E4FE922}" dt="2023-05-09T19:03:55.113" v="146" actId="1076"/>
          <ac:spMkLst>
            <pc:docMk/>
            <pc:sldMk cId="3904503865" sldId="6084"/>
            <ac:spMk id="2" creationId="{22219B57-C08F-479D-8C74-F4817CBFE2B9}"/>
          </ac:spMkLst>
        </pc:spChg>
        <pc:spChg chg="mod">
          <ac:chgData name="XuYi" userId="e832d604-3ad0-48f9-84a4-367eb639dfd0" providerId="ADAL" clId="{F6F54AC2-3C6C-48B9-BB2F-9E746E4FE922}" dt="2023-05-09T19:04:44.006" v="167" actId="20577"/>
          <ac:spMkLst>
            <pc:docMk/>
            <pc:sldMk cId="3904503865" sldId="6084"/>
            <ac:spMk id="3" creationId="{737AC0CC-84F7-4478-BEA1-EA86310BE88F}"/>
          </ac:spMkLst>
        </pc:spChg>
        <pc:spChg chg="ord">
          <ac:chgData name="XuYi" userId="e832d604-3ad0-48f9-84a4-367eb639dfd0" providerId="ADAL" clId="{F6F54AC2-3C6C-48B9-BB2F-9E746E4FE922}" dt="2023-05-09T19:00:28.401" v="136" actId="166"/>
          <ac:spMkLst>
            <pc:docMk/>
            <pc:sldMk cId="3904503865" sldId="6084"/>
            <ac:spMk id="5" creationId="{B0E1A30C-6CEF-BD30-E1E0-7630BF4AB749}"/>
          </ac:spMkLst>
        </pc:spChg>
        <pc:spChg chg="mod">
          <ac:chgData name="XuYi" userId="e832d604-3ad0-48f9-84a4-367eb639dfd0" providerId="ADAL" clId="{F6F54AC2-3C6C-48B9-BB2F-9E746E4FE922}" dt="2023-05-09T19:00:11.845" v="134" actId="14100"/>
          <ac:spMkLst>
            <pc:docMk/>
            <pc:sldMk cId="3904503865" sldId="6084"/>
            <ac:spMk id="7" creationId="{2321834D-DCAD-635A-2E3F-DB90D8515025}"/>
          </ac:spMkLst>
        </pc:spChg>
        <pc:grpChg chg="ord">
          <ac:chgData name="XuYi" userId="e832d604-3ad0-48f9-84a4-367eb639dfd0" providerId="ADAL" clId="{F6F54AC2-3C6C-48B9-BB2F-9E746E4FE922}" dt="2023-05-09T19:03:39.891" v="145" actId="166"/>
          <ac:grpSpMkLst>
            <pc:docMk/>
            <pc:sldMk cId="3904503865" sldId="6084"/>
            <ac:grpSpMk id="58" creationId="{0061F848-854A-DF80-A4DE-E23834C2BFF7}"/>
          </ac:grpSpMkLst>
        </pc:grpChg>
        <pc:picChg chg="add del mod modCrop">
          <ac:chgData name="XuYi" userId="e832d604-3ad0-48f9-84a4-367eb639dfd0" providerId="ADAL" clId="{F6F54AC2-3C6C-48B9-BB2F-9E746E4FE922}" dt="2023-05-09T18:59:42.585" v="128" actId="478"/>
          <ac:picMkLst>
            <pc:docMk/>
            <pc:sldMk cId="3904503865" sldId="6084"/>
            <ac:picMk id="11" creationId="{5A3EA955-5E3C-45A1-ACFB-46C96303AA75}"/>
          </ac:picMkLst>
        </pc:picChg>
        <pc:picChg chg="add del mod">
          <ac:chgData name="XuYi" userId="e832d604-3ad0-48f9-84a4-367eb639dfd0" providerId="ADAL" clId="{F6F54AC2-3C6C-48B9-BB2F-9E746E4FE922}" dt="2023-05-09T18:59:18.059" v="121" actId="478"/>
          <ac:picMkLst>
            <pc:docMk/>
            <pc:sldMk cId="3904503865" sldId="6084"/>
            <ac:picMk id="15" creationId="{1C1EC810-D253-46E8-BAED-068BBFDB516F}"/>
          </ac:picMkLst>
        </pc:picChg>
        <pc:picChg chg="add del mod">
          <ac:chgData name="XuYi" userId="e832d604-3ad0-48f9-84a4-367eb639dfd0" providerId="ADAL" clId="{F6F54AC2-3C6C-48B9-BB2F-9E746E4FE922}" dt="2023-05-09T19:03:28.246" v="140" actId="478"/>
          <ac:picMkLst>
            <pc:docMk/>
            <pc:sldMk cId="3904503865" sldId="6084"/>
            <ac:picMk id="18" creationId="{1AEE35F7-73AE-4181-90D5-041E512AFA98}"/>
          </ac:picMkLst>
        </pc:picChg>
        <pc:picChg chg="add mod">
          <ac:chgData name="XuYi" userId="e832d604-3ad0-48f9-84a4-367eb639dfd0" providerId="ADAL" clId="{F6F54AC2-3C6C-48B9-BB2F-9E746E4FE922}" dt="2023-05-09T19:03:35.749" v="144" actId="1076"/>
          <ac:picMkLst>
            <pc:docMk/>
            <pc:sldMk cId="3904503865" sldId="6084"/>
            <ac:picMk id="26" creationId="{A76B81D1-A8BC-4536-BE9A-3E48DE097407}"/>
          </ac:picMkLst>
        </pc:picChg>
        <pc:picChg chg="mod">
          <ac:chgData name="XuYi" userId="e832d604-3ad0-48f9-84a4-367eb639dfd0" providerId="ADAL" clId="{F6F54AC2-3C6C-48B9-BB2F-9E746E4FE922}" dt="2023-05-09T19:00:50.248" v="139" actId="1076"/>
          <ac:picMkLst>
            <pc:docMk/>
            <pc:sldMk cId="3904503865" sldId="6084"/>
            <ac:picMk id="60" creationId="{01BC9D27-F589-12A7-60DF-B4F1D016BDDC}"/>
          </ac:picMkLst>
        </pc:picChg>
        <pc:picChg chg="mod">
          <ac:chgData name="XuYi" userId="e832d604-3ad0-48f9-84a4-367eb639dfd0" providerId="ADAL" clId="{F6F54AC2-3C6C-48B9-BB2F-9E746E4FE922}" dt="2023-05-09T19:00:45.493" v="138" actId="1076"/>
          <ac:picMkLst>
            <pc:docMk/>
            <pc:sldMk cId="3904503865" sldId="6084"/>
            <ac:picMk id="61" creationId="{9ABD2124-37D7-C04E-74B5-10A6B4054571}"/>
          </ac:picMkLst>
        </pc:picChg>
        <pc:cxnChg chg="mod">
          <ac:chgData name="XuYi" userId="e832d604-3ad0-48f9-84a4-367eb639dfd0" providerId="ADAL" clId="{F6F54AC2-3C6C-48B9-BB2F-9E746E4FE922}" dt="2023-05-09T19:00:11.845" v="134" actId="14100"/>
          <ac:cxnSpMkLst>
            <pc:docMk/>
            <pc:sldMk cId="3904503865" sldId="6084"/>
            <ac:cxnSpMk id="14" creationId="{82B16DFE-3D41-587C-42F1-153AC444A3CE}"/>
          </ac:cxnSpMkLst>
        </pc:cxnChg>
        <pc:cxnChg chg="mod">
          <ac:chgData name="XuYi" userId="e832d604-3ad0-48f9-84a4-367eb639dfd0" providerId="ADAL" clId="{F6F54AC2-3C6C-48B9-BB2F-9E746E4FE922}" dt="2023-05-09T19:00:11.845" v="134" actId="14100"/>
          <ac:cxnSpMkLst>
            <pc:docMk/>
            <pc:sldMk cId="3904503865" sldId="6084"/>
            <ac:cxnSpMk id="25" creationId="{EE631849-B079-0461-D9C2-B2DA13F86FBF}"/>
          </ac:cxnSpMkLst>
        </pc:cxnChg>
      </pc:sldChg>
      <pc:sldChg chg="addSp delSp modSp mod">
        <pc:chgData name="XuYi" userId="e832d604-3ad0-48f9-84a4-367eb639dfd0" providerId="ADAL" clId="{F6F54AC2-3C6C-48B9-BB2F-9E746E4FE922}" dt="2023-05-09T20:15:36.445" v="1930" actId="20577"/>
        <pc:sldMkLst>
          <pc:docMk/>
          <pc:sldMk cId="1980174053" sldId="6085"/>
        </pc:sldMkLst>
        <pc:spChg chg="mod">
          <ac:chgData name="XuYi" userId="e832d604-3ad0-48f9-84a4-367eb639dfd0" providerId="ADAL" clId="{F6F54AC2-3C6C-48B9-BB2F-9E746E4FE922}" dt="2023-05-09T19:26:08.928" v="1076" actId="20577"/>
          <ac:spMkLst>
            <pc:docMk/>
            <pc:sldMk cId="1980174053" sldId="6085"/>
            <ac:spMk id="2" creationId="{22219B57-C08F-479D-8C74-F4817CBFE2B9}"/>
          </ac:spMkLst>
        </pc:spChg>
        <pc:spChg chg="del mod">
          <ac:chgData name="XuYi" userId="e832d604-3ad0-48f9-84a4-367eb639dfd0" providerId="ADAL" clId="{F6F54AC2-3C6C-48B9-BB2F-9E746E4FE922}" dt="2023-05-09T19:39:47.491" v="1085"/>
          <ac:spMkLst>
            <pc:docMk/>
            <pc:sldMk cId="1980174053" sldId="6085"/>
            <ac:spMk id="3" creationId="{737AC0CC-84F7-4478-BEA1-EA86310BE88F}"/>
          </ac:spMkLst>
        </pc:spChg>
        <pc:spChg chg="add del">
          <ac:chgData name="XuYi" userId="e832d604-3ad0-48f9-84a4-367eb639dfd0" providerId="ADAL" clId="{F6F54AC2-3C6C-48B9-BB2F-9E746E4FE922}" dt="2023-05-09T19:38:44.705" v="1084"/>
          <ac:spMkLst>
            <pc:docMk/>
            <pc:sldMk cId="1980174053" sldId="6085"/>
            <ac:spMk id="4" creationId="{38E68F03-ED97-4B18-85A9-549FC3C573BE}"/>
          </ac:spMkLst>
        </pc:spChg>
        <pc:spChg chg="add mod">
          <ac:chgData name="XuYi" userId="e832d604-3ad0-48f9-84a4-367eb639dfd0" providerId="ADAL" clId="{F6F54AC2-3C6C-48B9-BB2F-9E746E4FE922}" dt="2023-05-09T20:15:36.445" v="1930" actId="20577"/>
          <ac:spMkLst>
            <pc:docMk/>
            <pc:sldMk cId="1980174053" sldId="6085"/>
            <ac:spMk id="13" creationId="{7CDB2689-B193-4BB1-B92F-70C82586EAFD}"/>
          </ac:spMkLst>
        </pc:spChg>
        <pc:spChg chg="add mod">
          <ac:chgData name="XuYi" userId="e832d604-3ad0-48f9-84a4-367eb639dfd0" providerId="ADAL" clId="{F6F54AC2-3C6C-48B9-BB2F-9E746E4FE922}" dt="2023-05-09T20:00:12.707" v="1597" actId="1076"/>
          <ac:spMkLst>
            <pc:docMk/>
            <pc:sldMk cId="1980174053" sldId="6085"/>
            <ac:spMk id="15" creationId="{4FCA36EF-BBCF-4222-8320-0F84732C73A1}"/>
          </ac:spMkLst>
        </pc:spChg>
        <pc:spChg chg="add mod">
          <ac:chgData name="XuYi" userId="e832d604-3ad0-48f9-84a4-367eb639dfd0" providerId="ADAL" clId="{F6F54AC2-3C6C-48B9-BB2F-9E746E4FE922}" dt="2023-05-09T20:01:01.922" v="1669" actId="14100"/>
          <ac:spMkLst>
            <pc:docMk/>
            <pc:sldMk cId="1980174053" sldId="6085"/>
            <ac:spMk id="16" creationId="{288D0F3E-F2C8-4EE3-8835-562E3A1C8AC5}"/>
          </ac:spMkLst>
        </pc:spChg>
        <pc:spChg chg="add mod">
          <ac:chgData name="XuYi" userId="e832d604-3ad0-48f9-84a4-367eb639dfd0" providerId="ADAL" clId="{F6F54AC2-3C6C-48B9-BB2F-9E746E4FE922}" dt="2023-05-09T20:01:25.850" v="1690" actId="14100"/>
          <ac:spMkLst>
            <pc:docMk/>
            <pc:sldMk cId="1980174053" sldId="6085"/>
            <ac:spMk id="17" creationId="{C3ED1162-A66E-4D35-AC7F-1485FEF9CFE5}"/>
          </ac:spMkLst>
        </pc:spChg>
        <pc:spChg chg="add mod">
          <ac:chgData name="XuYi" userId="e832d604-3ad0-48f9-84a4-367eb639dfd0" providerId="ADAL" clId="{F6F54AC2-3C6C-48B9-BB2F-9E746E4FE922}" dt="2023-05-09T20:01:44.656" v="1701" actId="1076"/>
          <ac:spMkLst>
            <pc:docMk/>
            <pc:sldMk cId="1980174053" sldId="6085"/>
            <ac:spMk id="18" creationId="{D2A380B3-7BBE-4B7A-A003-31E419528FBE}"/>
          </ac:spMkLst>
        </pc:spChg>
        <pc:spChg chg="add mod">
          <ac:chgData name="XuYi" userId="e832d604-3ad0-48f9-84a4-367eb639dfd0" providerId="ADAL" clId="{F6F54AC2-3C6C-48B9-BB2F-9E746E4FE922}" dt="2023-05-09T20:01:50.531" v="1705" actId="20577"/>
          <ac:spMkLst>
            <pc:docMk/>
            <pc:sldMk cId="1980174053" sldId="6085"/>
            <ac:spMk id="19" creationId="{075AE90B-DACD-42F0-8D5A-C336053BDF8D}"/>
          </ac:spMkLst>
        </pc:spChg>
        <pc:spChg chg="add mod">
          <ac:chgData name="XuYi" userId="e832d604-3ad0-48f9-84a4-367eb639dfd0" providerId="ADAL" clId="{F6F54AC2-3C6C-48B9-BB2F-9E746E4FE922}" dt="2023-05-09T20:02:28.146" v="1723" actId="1076"/>
          <ac:spMkLst>
            <pc:docMk/>
            <pc:sldMk cId="1980174053" sldId="6085"/>
            <ac:spMk id="20" creationId="{189183D9-02B9-4E03-8074-1A633ED5ABE7}"/>
          </ac:spMkLst>
        </pc:spChg>
        <pc:spChg chg="add mod">
          <ac:chgData name="XuYi" userId="e832d604-3ad0-48f9-84a4-367eb639dfd0" providerId="ADAL" clId="{F6F54AC2-3C6C-48B9-BB2F-9E746E4FE922}" dt="2023-05-09T20:02:13.158" v="1715" actId="20577"/>
          <ac:spMkLst>
            <pc:docMk/>
            <pc:sldMk cId="1980174053" sldId="6085"/>
            <ac:spMk id="21" creationId="{310E5A33-E518-4C94-8C5C-DBFCD49AC2D2}"/>
          </ac:spMkLst>
        </pc:spChg>
        <pc:spChg chg="add mod">
          <ac:chgData name="XuYi" userId="e832d604-3ad0-48f9-84a4-367eb639dfd0" providerId="ADAL" clId="{F6F54AC2-3C6C-48B9-BB2F-9E746E4FE922}" dt="2023-05-09T20:02:20.967" v="1722" actId="20577"/>
          <ac:spMkLst>
            <pc:docMk/>
            <pc:sldMk cId="1980174053" sldId="6085"/>
            <ac:spMk id="22" creationId="{041DF18D-9439-44B8-877D-2EBD88F99D14}"/>
          </ac:spMkLst>
        </pc:spChg>
        <pc:spChg chg="add mod">
          <ac:chgData name="XuYi" userId="e832d604-3ad0-48f9-84a4-367eb639dfd0" providerId="ADAL" clId="{F6F54AC2-3C6C-48B9-BB2F-9E746E4FE922}" dt="2023-05-09T20:04:26.925" v="1822" actId="1076"/>
          <ac:spMkLst>
            <pc:docMk/>
            <pc:sldMk cId="1980174053" sldId="6085"/>
            <ac:spMk id="23" creationId="{946AF686-653B-4D04-9B6E-83A27A36AE85}"/>
          </ac:spMkLst>
        </pc:spChg>
        <pc:graphicFrameChg chg="add mod modGraphic">
          <ac:chgData name="XuYi" userId="e832d604-3ad0-48f9-84a4-367eb639dfd0" providerId="ADAL" clId="{F6F54AC2-3C6C-48B9-BB2F-9E746E4FE922}" dt="2023-05-09T19:48:45.750" v="1390" actId="1076"/>
          <ac:graphicFrameMkLst>
            <pc:docMk/>
            <pc:sldMk cId="1980174053" sldId="6085"/>
            <ac:graphicFrameMk id="12" creationId="{0A94A91A-CC7A-4743-8313-ADD58807B7C9}"/>
          </ac:graphicFrameMkLst>
        </pc:graphicFrameChg>
        <pc:graphicFrameChg chg="add mod">
          <ac:chgData name="XuYi" userId="e832d604-3ad0-48f9-84a4-367eb639dfd0" providerId="ADAL" clId="{F6F54AC2-3C6C-48B9-BB2F-9E746E4FE922}" dt="2023-05-09T19:59:47.519" v="1584" actId="1582"/>
          <ac:graphicFrameMkLst>
            <pc:docMk/>
            <pc:sldMk cId="1980174053" sldId="6085"/>
            <ac:graphicFrameMk id="14" creationId="{4B144F2B-1C99-41C6-BB11-2C68832867E9}"/>
          </ac:graphicFrameMkLst>
        </pc:graphicFrameChg>
        <pc:picChg chg="add mod">
          <ac:chgData name="XuYi" userId="e832d604-3ad0-48f9-84a4-367eb639dfd0" providerId="ADAL" clId="{F6F54AC2-3C6C-48B9-BB2F-9E746E4FE922}" dt="2023-05-09T19:48:39.507" v="1389" actId="1076"/>
          <ac:picMkLst>
            <pc:docMk/>
            <pc:sldMk cId="1980174053" sldId="6085"/>
            <ac:picMk id="6" creationId="{E2BA7AC6-D91F-4E7E-8D9E-08A191F7E1C3}"/>
          </ac:picMkLst>
        </pc:picChg>
        <pc:picChg chg="add del mod modCrop">
          <ac:chgData name="XuYi" userId="e832d604-3ad0-48f9-84a4-367eb639dfd0" providerId="ADAL" clId="{F6F54AC2-3C6C-48B9-BB2F-9E746E4FE922}" dt="2023-05-09T19:46:31.567" v="1271" actId="478"/>
          <ac:picMkLst>
            <pc:docMk/>
            <pc:sldMk cId="1980174053" sldId="6085"/>
            <ac:picMk id="8" creationId="{D564E46E-6B5C-4269-BCD5-12FB283FEE32}"/>
          </ac:picMkLst>
        </pc:picChg>
        <pc:picChg chg="add del mod modCrop">
          <ac:chgData name="XuYi" userId="e832d604-3ad0-48f9-84a4-367eb639dfd0" providerId="ADAL" clId="{F6F54AC2-3C6C-48B9-BB2F-9E746E4FE922}" dt="2023-05-09T19:46:37.280" v="1273" actId="478"/>
          <ac:picMkLst>
            <pc:docMk/>
            <pc:sldMk cId="1980174053" sldId="6085"/>
            <ac:picMk id="9" creationId="{B74EFBA2-627F-420C-845C-39739739429A}"/>
          </ac:picMkLst>
        </pc:picChg>
        <pc:picChg chg="add del mod">
          <ac:chgData name="XuYi" userId="e832d604-3ad0-48f9-84a4-367eb639dfd0" providerId="ADAL" clId="{F6F54AC2-3C6C-48B9-BB2F-9E746E4FE922}" dt="2023-05-09T19:46:33.539" v="1272" actId="478"/>
          <ac:picMkLst>
            <pc:docMk/>
            <pc:sldMk cId="1980174053" sldId="6085"/>
            <ac:picMk id="10" creationId="{DF40DC91-A606-4410-9B0D-5730F3DD9A7B}"/>
          </ac:picMkLst>
        </pc:picChg>
        <pc:picChg chg="add del mod">
          <ac:chgData name="XuYi" userId="e832d604-3ad0-48f9-84a4-367eb639dfd0" providerId="ADAL" clId="{F6F54AC2-3C6C-48B9-BB2F-9E746E4FE922}" dt="2023-05-09T19:46:29.776" v="1270" actId="478"/>
          <ac:picMkLst>
            <pc:docMk/>
            <pc:sldMk cId="1980174053" sldId="6085"/>
            <ac:picMk id="11" creationId="{51F4A4F8-8908-4DF3-9F01-546C50A8FDA0}"/>
          </ac:picMkLst>
        </pc:picChg>
      </pc:sldChg>
      <pc:sldChg chg="addSp delSp modSp del mod">
        <pc:chgData name="XuYi" userId="e832d604-3ad0-48f9-84a4-367eb639dfd0" providerId="ADAL" clId="{F6F54AC2-3C6C-48B9-BB2F-9E746E4FE922}" dt="2023-05-09T20:30:56.126" v="2316" actId="47"/>
        <pc:sldMkLst>
          <pc:docMk/>
          <pc:sldMk cId="1364771620" sldId="6086"/>
        </pc:sldMkLst>
        <pc:spChg chg="mod">
          <ac:chgData name="XuYi" userId="e832d604-3ad0-48f9-84a4-367eb639dfd0" providerId="ADAL" clId="{F6F54AC2-3C6C-48B9-BB2F-9E746E4FE922}" dt="2023-05-09T20:20:36.807" v="2150" actId="1076"/>
          <ac:spMkLst>
            <pc:docMk/>
            <pc:sldMk cId="1364771620" sldId="6086"/>
            <ac:spMk id="2" creationId="{22219B57-C08F-479D-8C74-F4817CBFE2B9}"/>
          </ac:spMkLst>
        </pc:spChg>
        <pc:spChg chg="mod">
          <ac:chgData name="XuYi" userId="e832d604-3ad0-48f9-84a4-367eb639dfd0" providerId="ADAL" clId="{F6F54AC2-3C6C-48B9-BB2F-9E746E4FE922}" dt="2023-05-09T20:24:39.224" v="2187" actId="207"/>
          <ac:spMkLst>
            <pc:docMk/>
            <pc:sldMk cId="1364771620" sldId="6086"/>
            <ac:spMk id="4" creationId="{A4CA1A62-8030-00C3-9E91-CB2990EC1F0C}"/>
          </ac:spMkLst>
        </pc:spChg>
        <pc:spChg chg="add mod">
          <ac:chgData name="XuYi" userId="e832d604-3ad0-48f9-84a4-367eb639dfd0" providerId="ADAL" clId="{F6F54AC2-3C6C-48B9-BB2F-9E746E4FE922}" dt="2023-05-09T20:28:41.885" v="2295" actId="207"/>
          <ac:spMkLst>
            <pc:docMk/>
            <pc:sldMk cId="1364771620" sldId="6086"/>
            <ac:spMk id="5" creationId="{9C5C6B15-CB92-4588-B309-65D91EDE4D81}"/>
          </ac:spMkLst>
        </pc:spChg>
        <pc:spChg chg="add mod">
          <ac:chgData name="XuYi" userId="e832d604-3ad0-48f9-84a4-367eb639dfd0" providerId="ADAL" clId="{F6F54AC2-3C6C-48B9-BB2F-9E746E4FE922}" dt="2023-05-09T20:28:13.660" v="2289" actId="1076"/>
          <ac:spMkLst>
            <pc:docMk/>
            <pc:sldMk cId="1364771620" sldId="6086"/>
            <ac:spMk id="8" creationId="{75B6CFBA-1D33-4000-96BD-AF408F293AA8}"/>
          </ac:spMkLst>
        </pc:spChg>
        <pc:spChg chg="add del mod">
          <ac:chgData name="XuYi" userId="e832d604-3ad0-48f9-84a4-367eb639dfd0" providerId="ADAL" clId="{F6F54AC2-3C6C-48B9-BB2F-9E746E4FE922}" dt="2023-05-09T20:23:56.805" v="2181" actId="478"/>
          <ac:spMkLst>
            <pc:docMk/>
            <pc:sldMk cId="1364771620" sldId="6086"/>
            <ac:spMk id="9" creationId="{BE59D2FF-53F5-45C5-9D01-398CB579FCAB}"/>
          </ac:spMkLst>
        </pc:spChg>
        <pc:spChg chg="add del mod">
          <ac:chgData name="XuYi" userId="e832d604-3ad0-48f9-84a4-367eb639dfd0" providerId="ADAL" clId="{F6F54AC2-3C6C-48B9-BB2F-9E746E4FE922}" dt="2023-05-09T20:21:43.294" v="2155"/>
          <ac:spMkLst>
            <pc:docMk/>
            <pc:sldMk cId="1364771620" sldId="6086"/>
            <ac:spMk id="10" creationId="{12EDF938-669D-4483-AAE9-0E025EEA4481}"/>
          </ac:spMkLst>
        </pc:spChg>
        <pc:spChg chg="add del mod">
          <ac:chgData name="XuYi" userId="e832d604-3ad0-48f9-84a4-367eb639dfd0" providerId="ADAL" clId="{F6F54AC2-3C6C-48B9-BB2F-9E746E4FE922}" dt="2023-05-09T20:25:03.064" v="2195" actId="478"/>
          <ac:spMkLst>
            <pc:docMk/>
            <pc:sldMk cId="1364771620" sldId="6086"/>
            <ac:spMk id="11" creationId="{7FF6BF0C-A72E-44F0-BBBA-1E74A0A27824}"/>
          </ac:spMkLst>
        </pc:spChg>
        <pc:spChg chg="add mod">
          <ac:chgData name="XuYi" userId="e832d604-3ad0-48f9-84a4-367eb639dfd0" providerId="ADAL" clId="{F6F54AC2-3C6C-48B9-BB2F-9E746E4FE922}" dt="2023-05-09T20:28:52.777" v="2298" actId="1076"/>
          <ac:spMkLst>
            <pc:docMk/>
            <pc:sldMk cId="1364771620" sldId="6086"/>
            <ac:spMk id="12" creationId="{76BD365B-DDCF-4B21-A997-9DD366F9CA24}"/>
          </ac:spMkLst>
        </pc:spChg>
        <pc:spChg chg="add mod">
          <ac:chgData name="XuYi" userId="e832d604-3ad0-48f9-84a4-367eb639dfd0" providerId="ADAL" clId="{F6F54AC2-3C6C-48B9-BB2F-9E746E4FE922}" dt="2023-05-09T20:28:49.076" v="2297" actId="1076"/>
          <ac:spMkLst>
            <pc:docMk/>
            <pc:sldMk cId="1364771620" sldId="6086"/>
            <ac:spMk id="13" creationId="{DD70D719-2A2F-4448-B044-2D26B8AE9685}"/>
          </ac:spMkLst>
        </pc:spChg>
        <pc:picChg chg="add del">
          <ac:chgData name="XuYi" userId="e832d604-3ad0-48f9-84a4-367eb639dfd0" providerId="ADAL" clId="{F6F54AC2-3C6C-48B9-BB2F-9E746E4FE922}" dt="2023-05-09T20:19:07.652" v="2116" actId="478"/>
          <ac:picMkLst>
            <pc:docMk/>
            <pc:sldMk cId="1364771620" sldId="6086"/>
            <ac:picMk id="7" creationId="{F685CD59-3C8C-4C04-AF86-5D40645E2740}"/>
          </ac:picMkLst>
        </pc:picChg>
      </pc:sldChg>
      <pc:sldChg chg="add">
        <pc:chgData name="XuYi" userId="e832d604-3ad0-48f9-84a4-367eb639dfd0" providerId="ADAL" clId="{F6F54AC2-3C6C-48B9-BB2F-9E746E4FE922}" dt="2023-05-09T20:06:12.128" v="1824"/>
        <pc:sldMkLst>
          <pc:docMk/>
          <pc:sldMk cId="2122988625" sldId="6087"/>
        </pc:sldMkLst>
      </pc:sldChg>
      <pc:sldChg chg="add">
        <pc:chgData name="XuYi" userId="e832d604-3ad0-48f9-84a4-367eb639dfd0" providerId="ADAL" clId="{F6F54AC2-3C6C-48B9-BB2F-9E746E4FE922}" dt="2023-05-09T20:06:12.128" v="1824"/>
        <pc:sldMkLst>
          <pc:docMk/>
          <pc:sldMk cId="864740103" sldId="6088"/>
        </pc:sldMkLst>
      </pc:sldChg>
      <pc:sldChg chg="add">
        <pc:chgData name="XuYi" userId="e832d604-3ad0-48f9-84a4-367eb639dfd0" providerId="ADAL" clId="{F6F54AC2-3C6C-48B9-BB2F-9E746E4FE922}" dt="2023-05-09T20:06:12.128" v="1824"/>
        <pc:sldMkLst>
          <pc:docMk/>
          <pc:sldMk cId="4003512026" sldId="6089"/>
        </pc:sldMkLst>
      </pc:sldChg>
      <pc:sldChg chg="add">
        <pc:chgData name="XuYi" userId="e832d604-3ad0-48f9-84a4-367eb639dfd0" providerId="ADAL" clId="{F6F54AC2-3C6C-48B9-BB2F-9E746E4FE922}" dt="2023-05-09T20:06:12.128" v="1824"/>
        <pc:sldMkLst>
          <pc:docMk/>
          <pc:sldMk cId="2507388651" sldId="6090"/>
        </pc:sldMkLst>
      </pc:sldChg>
      <pc:sldChg chg="add">
        <pc:chgData name="XuYi" userId="e832d604-3ad0-48f9-84a4-367eb639dfd0" providerId="ADAL" clId="{F6F54AC2-3C6C-48B9-BB2F-9E746E4FE922}" dt="2023-05-09T20:06:12.128" v="1824"/>
        <pc:sldMkLst>
          <pc:docMk/>
          <pc:sldMk cId="2803414988" sldId="6091"/>
        </pc:sldMkLst>
      </pc:sldChg>
      <pc:sldChg chg="add">
        <pc:chgData name="XuYi" userId="e832d604-3ad0-48f9-84a4-367eb639dfd0" providerId="ADAL" clId="{F6F54AC2-3C6C-48B9-BB2F-9E746E4FE922}" dt="2023-05-09T20:06:12.128" v="1824"/>
        <pc:sldMkLst>
          <pc:docMk/>
          <pc:sldMk cId="1158121690" sldId="6092"/>
        </pc:sldMkLst>
      </pc:sldChg>
      <pc:sldChg chg="add">
        <pc:chgData name="XuYi" userId="e832d604-3ad0-48f9-84a4-367eb639dfd0" providerId="ADAL" clId="{F6F54AC2-3C6C-48B9-BB2F-9E746E4FE922}" dt="2023-05-09T20:14:04.455" v="1870"/>
        <pc:sldMkLst>
          <pc:docMk/>
          <pc:sldMk cId="3818182489" sldId="6093"/>
        </pc:sldMkLst>
      </pc:sldChg>
      <pc:sldChg chg="add">
        <pc:chgData name="XuYi" userId="e832d604-3ad0-48f9-84a4-367eb639dfd0" providerId="ADAL" clId="{F6F54AC2-3C6C-48B9-BB2F-9E746E4FE922}" dt="2023-05-09T20:14:04.455" v="1870"/>
        <pc:sldMkLst>
          <pc:docMk/>
          <pc:sldMk cId="3064064527" sldId="6094"/>
        </pc:sldMkLst>
      </pc:sldChg>
      <pc:sldChg chg="add">
        <pc:chgData name="XuYi" userId="e832d604-3ad0-48f9-84a4-367eb639dfd0" providerId="ADAL" clId="{F6F54AC2-3C6C-48B9-BB2F-9E746E4FE922}" dt="2023-05-09T20:14:04.455" v="1870"/>
        <pc:sldMkLst>
          <pc:docMk/>
          <pc:sldMk cId="2972140345" sldId="6095"/>
        </pc:sldMkLst>
      </pc:sldChg>
      <pc:sldChg chg="add">
        <pc:chgData name="XuYi" userId="e832d604-3ad0-48f9-84a4-367eb639dfd0" providerId="ADAL" clId="{F6F54AC2-3C6C-48B9-BB2F-9E746E4FE922}" dt="2023-05-09T20:14:04.455" v="1870"/>
        <pc:sldMkLst>
          <pc:docMk/>
          <pc:sldMk cId="3105646531" sldId="6096"/>
        </pc:sldMkLst>
      </pc:sldChg>
      <pc:sldChg chg="add">
        <pc:chgData name="XuYi" userId="e832d604-3ad0-48f9-84a4-367eb639dfd0" providerId="ADAL" clId="{F6F54AC2-3C6C-48B9-BB2F-9E746E4FE922}" dt="2023-05-09T20:14:04.455" v="1870"/>
        <pc:sldMkLst>
          <pc:docMk/>
          <pc:sldMk cId="1124627194" sldId="6097"/>
        </pc:sldMkLst>
      </pc:sldChg>
    </pc:docChg>
  </pc:docChgLst>
  <pc:docChgLst>
    <pc:chgData name="sc7543@mail.ustc.edu.cn" userId="f0fdcb56-e78b-40f4-85e7-0b321507555e" providerId="ADAL" clId="{6E471B7B-080F-4FAC-A2E1-CB70B894F593}"/>
    <pc:docChg chg="custSel modSld">
      <pc:chgData name="sc7543@mail.ustc.edu.cn" userId="f0fdcb56-e78b-40f4-85e7-0b321507555e" providerId="ADAL" clId="{6E471B7B-080F-4FAC-A2E1-CB70B894F593}" dt="2023-05-09T16:20:22.520" v="149" actId="20577"/>
      <pc:docMkLst>
        <pc:docMk/>
      </pc:docMkLst>
      <pc:sldChg chg="addSp modSp mod">
        <pc:chgData name="sc7543@mail.ustc.edu.cn" userId="f0fdcb56-e78b-40f4-85e7-0b321507555e" providerId="ADAL" clId="{6E471B7B-080F-4FAC-A2E1-CB70B894F593}" dt="2023-05-07T15:39:14.092" v="135" actId="20577"/>
        <pc:sldMkLst>
          <pc:docMk/>
          <pc:sldMk cId="2589736370" sldId="6061"/>
        </pc:sldMkLst>
        <pc:spChg chg="mod">
          <ac:chgData name="sc7543@mail.ustc.edu.cn" userId="f0fdcb56-e78b-40f4-85e7-0b321507555e" providerId="ADAL" clId="{6E471B7B-080F-4FAC-A2E1-CB70B894F593}" dt="2023-05-07T15:37:39.805" v="1" actId="20577"/>
          <ac:spMkLst>
            <pc:docMk/>
            <pc:sldMk cId="2589736370" sldId="6061"/>
            <ac:spMk id="3" creationId="{737AC0CC-84F7-4478-BEA1-EA86310BE88F}"/>
          </ac:spMkLst>
        </pc:spChg>
        <pc:spChg chg="add mod">
          <ac:chgData name="sc7543@mail.ustc.edu.cn" userId="f0fdcb56-e78b-40f4-85e7-0b321507555e" providerId="ADAL" clId="{6E471B7B-080F-4FAC-A2E1-CB70B894F593}" dt="2023-05-07T15:39:14.092" v="135" actId="20577"/>
          <ac:spMkLst>
            <pc:docMk/>
            <pc:sldMk cId="2589736370" sldId="6061"/>
            <ac:spMk id="5" creationId="{E446419E-C81C-DAAF-3C5D-6B2EAE417B97}"/>
          </ac:spMkLst>
        </pc:spChg>
      </pc:sldChg>
      <pc:sldChg chg="addSp modSp mod">
        <pc:chgData name="sc7543@mail.ustc.edu.cn" userId="f0fdcb56-e78b-40f4-85e7-0b321507555e" providerId="ADAL" clId="{6E471B7B-080F-4FAC-A2E1-CB70B894F593}" dt="2023-05-07T15:38:24.763" v="48" actId="20577"/>
        <pc:sldMkLst>
          <pc:docMk/>
          <pc:sldMk cId="1636487314" sldId="6062"/>
        </pc:sldMkLst>
        <pc:spChg chg="mod">
          <ac:chgData name="sc7543@mail.ustc.edu.cn" userId="f0fdcb56-e78b-40f4-85e7-0b321507555e" providerId="ADAL" clId="{6E471B7B-080F-4FAC-A2E1-CB70B894F593}" dt="2023-05-07T15:37:50.323" v="2" actId="20577"/>
          <ac:spMkLst>
            <pc:docMk/>
            <pc:sldMk cId="1636487314" sldId="6062"/>
            <ac:spMk id="3" creationId="{737AC0CC-84F7-4478-BEA1-EA86310BE88F}"/>
          </ac:spMkLst>
        </pc:spChg>
        <pc:spChg chg="add mod">
          <ac:chgData name="sc7543@mail.ustc.edu.cn" userId="f0fdcb56-e78b-40f4-85e7-0b321507555e" providerId="ADAL" clId="{6E471B7B-080F-4FAC-A2E1-CB70B894F593}" dt="2023-05-07T15:38:24.763" v="48" actId="20577"/>
          <ac:spMkLst>
            <pc:docMk/>
            <pc:sldMk cId="1636487314" sldId="6062"/>
            <ac:spMk id="4" creationId="{12B91438-EE97-B127-9510-05FE7A6C1DC9}"/>
          </ac:spMkLst>
        </pc:spChg>
      </pc:sldChg>
      <pc:sldChg chg="modSp mod">
        <pc:chgData name="sc7543@mail.ustc.edu.cn" userId="f0fdcb56-e78b-40f4-85e7-0b321507555e" providerId="ADAL" clId="{6E471B7B-080F-4FAC-A2E1-CB70B894F593}" dt="2023-05-09T16:20:22.520" v="149" actId="20577"/>
        <pc:sldMkLst>
          <pc:docMk/>
          <pc:sldMk cId="2490799875" sldId="6069"/>
        </pc:sldMkLst>
        <pc:spChg chg="mod">
          <ac:chgData name="sc7543@mail.ustc.edu.cn" userId="f0fdcb56-e78b-40f4-85e7-0b321507555e" providerId="ADAL" clId="{6E471B7B-080F-4FAC-A2E1-CB70B894F593}" dt="2023-05-09T16:20:22.520" v="149" actId="20577"/>
          <ac:spMkLst>
            <pc:docMk/>
            <pc:sldMk cId="2490799875" sldId="6069"/>
            <ac:spMk id="2" creationId="{22219B57-C08F-479D-8C74-F4817CBFE2B9}"/>
          </ac:spMkLst>
        </pc:spChg>
      </pc:sldChg>
      <pc:sldChg chg="addSp delSp modSp mod">
        <pc:chgData name="sc7543@mail.ustc.edu.cn" userId="f0fdcb56-e78b-40f4-85e7-0b321507555e" providerId="ADAL" clId="{6E471B7B-080F-4FAC-A2E1-CB70B894F593}" dt="2023-05-07T15:39:00.253" v="101" actId="478"/>
        <pc:sldMkLst>
          <pc:docMk/>
          <pc:sldMk cId="3595848674" sldId="6080"/>
        </pc:sldMkLst>
        <pc:spChg chg="add del mod">
          <ac:chgData name="sc7543@mail.ustc.edu.cn" userId="f0fdcb56-e78b-40f4-85e7-0b321507555e" providerId="ADAL" clId="{6E471B7B-080F-4FAC-A2E1-CB70B894F593}" dt="2023-05-07T15:39:00.253" v="101" actId="478"/>
          <ac:spMkLst>
            <pc:docMk/>
            <pc:sldMk cId="3595848674" sldId="6080"/>
            <ac:spMk id="5" creationId="{2E60A87F-441D-C7DA-3560-F30C7FBFD443}"/>
          </ac:spMkLst>
        </pc:spChg>
      </pc:sldChg>
    </pc:docChg>
  </pc:docChgLst>
  <pc:docChgLst>
    <pc:chgData name="ZhengShicheng" userId="S::sc7543@mail.ustc.edu.cn::f0fdcb56-e78b-40f4-85e7-0b321507555e" providerId="AD" clId="Web-{D3F090FA-37C6-4D93-BDFA-9F48F1B2ACFE}"/>
    <pc:docChg chg="addSld modSld sldOrd">
      <pc:chgData name="ZhengShicheng" userId="S::sc7543@mail.ustc.edu.cn::f0fdcb56-e78b-40f4-85e7-0b321507555e" providerId="AD" clId="Web-{D3F090FA-37C6-4D93-BDFA-9F48F1B2ACFE}" dt="2023-05-07T15:33:13.343" v="246" actId="20577"/>
      <pc:docMkLst>
        <pc:docMk/>
      </pc:docMkLst>
      <pc:sldChg chg="modSp">
        <pc:chgData name="ZhengShicheng" userId="S::sc7543@mail.ustc.edu.cn::f0fdcb56-e78b-40f4-85e7-0b321507555e" providerId="AD" clId="Web-{D3F090FA-37C6-4D93-BDFA-9F48F1B2ACFE}" dt="2023-05-07T15:20:57.379" v="14" actId="20577"/>
        <pc:sldMkLst>
          <pc:docMk/>
          <pc:sldMk cId="1395416479" sldId="6055"/>
        </pc:sldMkLst>
        <pc:spChg chg="mod">
          <ac:chgData name="ZhengShicheng" userId="S::sc7543@mail.ustc.edu.cn::f0fdcb56-e78b-40f4-85e7-0b321507555e" providerId="AD" clId="Web-{D3F090FA-37C6-4D93-BDFA-9F48F1B2ACFE}" dt="2023-05-07T15:20:57.379" v="14" actId="20577"/>
          <ac:spMkLst>
            <pc:docMk/>
            <pc:sldMk cId="1395416479" sldId="6055"/>
            <ac:spMk id="3" creationId="{737AC0CC-84F7-4478-BEA1-EA86310BE88F}"/>
          </ac:spMkLst>
        </pc:spChg>
      </pc:sldChg>
      <pc:sldChg chg="modSp ord">
        <pc:chgData name="ZhengShicheng" userId="S::sc7543@mail.ustc.edu.cn::f0fdcb56-e78b-40f4-85e7-0b321507555e" providerId="AD" clId="Web-{D3F090FA-37C6-4D93-BDFA-9F48F1B2ACFE}" dt="2023-05-07T15:33:13.343" v="246" actId="20577"/>
        <pc:sldMkLst>
          <pc:docMk/>
          <pc:sldMk cId="2589736370" sldId="6061"/>
        </pc:sldMkLst>
        <pc:spChg chg="mod">
          <ac:chgData name="ZhengShicheng" userId="S::sc7543@mail.ustc.edu.cn::f0fdcb56-e78b-40f4-85e7-0b321507555e" providerId="AD" clId="Web-{D3F090FA-37C6-4D93-BDFA-9F48F1B2ACFE}" dt="2023-05-07T15:33:13.343" v="246" actId="20577"/>
          <ac:spMkLst>
            <pc:docMk/>
            <pc:sldMk cId="2589736370" sldId="6061"/>
            <ac:spMk id="3" creationId="{737AC0CC-84F7-4478-BEA1-EA86310BE88F}"/>
          </ac:spMkLst>
        </pc:spChg>
      </pc:sldChg>
      <pc:sldChg chg="modSp ord">
        <pc:chgData name="ZhengShicheng" userId="S::sc7543@mail.ustc.edu.cn::f0fdcb56-e78b-40f4-85e7-0b321507555e" providerId="AD" clId="Web-{D3F090FA-37C6-4D93-BDFA-9F48F1B2ACFE}" dt="2023-05-07T15:26:36.140" v="75"/>
        <pc:sldMkLst>
          <pc:docMk/>
          <pc:sldMk cId="1636487314" sldId="6062"/>
        </pc:sldMkLst>
        <pc:spChg chg="mod">
          <ac:chgData name="ZhengShicheng" userId="S::sc7543@mail.ustc.edu.cn::f0fdcb56-e78b-40f4-85e7-0b321507555e" providerId="AD" clId="Web-{D3F090FA-37C6-4D93-BDFA-9F48F1B2ACFE}" dt="2023-05-07T15:25:11.137" v="62" actId="20577"/>
          <ac:spMkLst>
            <pc:docMk/>
            <pc:sldMk cId="1636487314" sldId="6062"/>
            <ac:spMk id="3" creationId="{737AC0CC-84F7-4478-BEA1-EA86310BE88F}"/>
          </ac:spMkLst>
        </pc:spChg>
      </pc:sldChg>
      <pc:sldChg chg="modSp add replId">
        <pc:chgData name="ZhengShicheng" userId="S::sc7543@mail.ustc.edu.cn::f0fdcb56-e78b-40f4-85e7-0b321507555e" providerId="AD" clId="Web-{D3F090FA-37C6-4D93-BDFA-9F48F1B2ACFE}" dt="2023-05-07T15:31:43.949" v="239" actId="20577"/>
        <pc:sldMkLst>
          <pc:docMk/>
          <pc:sldMk cId="3595848674" sldId="6080"/>
        </pc:sldMkLst>
        <pc:spChg chg="mod">
          <ac:chgData name="ZhengShicheng" userId="S::sc7543@mail.ustc.edu.cn::f0fdcb56-e78b-40f4-85e7-0b321507555e" providerId="AD" clId="Web-{D3F090FA-37C6-4D93-BDFA-9F48F1B2ACFE}" dt="2023-05-07T15:26:50.484" v="89" actId="20577"/>
          <ac:spMkLst>
            <pc:docMk/>
            <pc:sldMk cId="3595848674" sldId="6080"/>
            <ac:spMk id="2" creationId="{22219B57-C08F-479D-8C74-F4817CBFE2B9}"/>
          </ac:spMkLst>
        </pc:spChg>
        <pc:spChg chg="mod">
          <ac:chgData name="ZhengShicheng" userId="S::sc7543@mail.ustc.edu.cn::f0fdcb56-e78b-40f4-85e7-0b321507555e" providerId="AD" clId="Web-{D3F090FA-37C6-4D93-BDFA-9F48F1B2ACFE}" dt="2023-05-07T15:31:43.949" v="239" actId="20577"/>
          <ac:spMkLst>
            <pc:docMk/>
            <pc:sldMk cId="3595848674" sldId="6080"/>
            <ac:spMk id="3" creationId="{737AC0CC-84F7-4478-BEA1-EA86310BE88F}"/>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mailustceducn-my.sharepoint.com/personal/huangyeqi_mail_ustc_edu_cn/Documents/1-DONE/2022-12-ACSA-young/ShareNotes_xy/WRF-Hydro/result.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ltLang="zh-CN"/>
              <a:t>Optimization strategy</a:t>
            </a:r>
            <a:r>
              <a:rPr lang="en-US" altLang="zh-CN" baseline="0"/>
              <a:t> VS time</a:t>
            </a:r>
            <a:endParaRPr lang="en-US" altLang="zh-CN"/>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zh-CN"/>
        </a:p>
      </c:txPr>
    </c:title>
    <c:autoTitleDeleted val="0"/>
    <c:plotArea>
      <c:layout/>
      <c:scatterChart>
        <c:scatterStyle val="lineMarker"/>
        <c:varyColors val="0"/>
        <c:ser>
          <c:idx val="0"/>
          <c:order val="0"/>
          <c:tx>
            <c:strRef>
              <c:f>优化!$B$1</c:f>
              <c:strCache>
                <c:ptCount val="1"/>
                <c:pt idx="0">
                  <c:v>time</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strRef>
              <c:f>优化!$A$2:$A$9</c:f>
              <c:strCache>
                <c:ptCount val="8"/>
                <c:pt idx="0">
                  <c:v>baseline</c:v>
                </c:pt>
                <c:pt idx="1">
                  <c:v>compiler flags: less precise</c:v>
                </c:pt>
                <c:pt idx="2">
                  <c:v>compiler flags: vectorization</c:v>
                </c:pt>
                <c:pt idx="3">
                  <c:v>nproc4</c:v>
                </c:pt>
                <c:pt idx="4">
                  <c:v>nproc8</c:v>
                </c:pt>
                <c:pt idx="5">
                  <c:v>nproc16</c:v>
                </c:pt>
                <c:pt idx="6">
                  <c:v>nproc32</c:v>
                </c:pt>
                <c:pt idx="7">
                  <c:v>nproc64</c:v>
                </c:pt>
              </c:strCache>
            </c:strRef>
          </c:xVal>
          <c:yVal>
            <c:numRef>
              <c:f>优化!$B$2:$B$9</c:f>
              <c:numCache>
                <c:formatCode>General</c:formatCode>
                <c:ptCount val="8"/>
                <c:pt idx="0">
                  <c:v>193</c:v>
                </c:pt>
                <c:pt idx="1">
                  <c:v>181</c:v>
                </c:pt>
                <c:pt idx="2">
                  <c:v>174</c:v>
                </c:pt>
                <c:pt idx="3">
                  <c:v>84</c:v>
                </c:pt>
                <c:pt idx="4">
                  <c:v>46</c:v>
                </c:pt>
                <c:pt idx="5">
                  <c:v>30</c:v>
                </c:pt>
                <c:pt idx="6">
                  <c:v>20</c:v>
                </c:pt>
                <c:pt idx="7">
                  <c:v>19</c:v>
                </c:pt>
              </c:numCache>
            </c:numRef>
          </c:yVal>
          <c:smooth val="0"/>
          <c:extLst>
            <c:ext xmlns:c16="http://schemas.microsoft.com/office/drawing/2014/chart" uri="{C3380CC4-5D6E-409C-BE32-E72D297353CC}">
              <c16:uniqueId val="{00000000-5707-4C4F-89D5-FF8C5C66FAEC}"/>
            </c:ext>
          </c:extLst>
        </c:ser>
        <c:dLbls>
          <c:showLegendKey val="0"/>
          <c:showVal val="0"/>
          <c:showCatName val="0"/>
          <c:showSerName val="0"/>
          <c:showPercent val="0"/>
          <c:showBubbleSize val="0"/>
        </c:dLbls>
        <c:axId val="9127312"/>
        <c:axId val="9121072"/>
      </c:scatterChart>
      <c:valAx>
        <c:axId val="9127312"/>
        <c:scaling>
          <c:orientation val="minMax"/>
        </c:scaling>
        <c:delete val="0"/>
        <c:axPos val="b"/>
        <c:majorGridlines>
          <c:spPr>
            <a:ln w="9525" cap="flat" cmpd="sng" algn="ctr">
              <a:solidFill>
                <a:schemeClr val="tx1">
                  <a:lumMod val="15000"/>
                  <a:lumOff val="85000"/>
                </a:schemeClr>
              </a:solidFill>
              <a:round/>
            </a:ln>
            <a:effectLst/>
          </c:spPr>
        </c:majorGridlines>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9121072"/>
        <c:crosses val="autoZero"/>
        <c:crossBetween val="midCat"/>
      </c:valAx>
      <c:valAx>
        <c:axId val="91210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9127312"/>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19050">
      <a:solidFill>
        <a:srgbClr val="335E80"/>
      </a:solidFill>
    </a:ln>
    <a:effectLst/>
  </c:spPr>
  <c:txPr>
    <a:bodyPr/>
    <a:lstStyle/>
    <a:p>
      <a:pPr>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1C4128A-37CB-4B07-BBB4-E485AF79E707}" type="datetimeFigureOut">
              <a:rPr lang="zh-CN" altLang="en-US" smtClean="0"/>
              <a:t>2024/1/4</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188BAFC-5619-4007-952D-BAE6D423192B}" type="slidenum">
              <a:rPr lang="zh-CN" altLang="en-US" smtClean="0"/>
              <a:t>‹#›</a:t>
            </a:fld>
            <a:endParaRPr lang="zh-CN" altLang="en-US"/>
          </a:p>
        </p:txBody>
      </p:sp>
    </p:spTree>
    <p:extLst>
      <p:ext uri="{BB962C8B-B14F-4D97-AF65-F5344CB8AC3E}">
        <p14:creationId xmlns:p14="http://schemas.microsoft.com/office/powerpoint/2010/main" val="5506466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58D3543-74EC-4550-83E6-02CA709B3C6D}" type="datetimeFigureOut">
              <a:rPr lang="zh-CN" altLang="en-US" smtClean="0"/>
              <a:pPr/>
              <a:t>2024/1/4</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D9BD6B8-9E6D-49A1-BE7C-D7662EE87E6C}" type="slidenum">
              <a:rPr lang="zh-CN" altLang="en-US" smtClean="0"/>
              <a:pPr/>
              <a:t>‹#›</a:t>
            </a:fld>
            <a:endParaRPr lang="zh-CN" altLang="en-US"/>
          </a:p>
        </p:txBody>
      </p:sp>
    </p:spTree>
    <p:extLst>
      <p:ext uri="{BB962C8B-B14F-4D97-AF65-F5344CB8AC3E}">
        <p14:creationId xmlns:p14="http://schemas.microsoft.com/office/powerpoint/2010/main" val="3039016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spcBef>
                <a:spcPts val="0"/>
              </a:spcBef>
              <a:spcAft>
                <a:spcPts val="0"/>
              </a:spcAft>
            </a:pPr>
            <a:r>
              <a:rPr lang="en-US" altLang="zh-CN" dirty="0"/>
              <a:t>Hello</a:t>
            </a:r>
            <a:r>
              <a:rPr lang="en-US" altLang="zh-CN"/>
              <a:t>, I’m Yi Xu, </a:t>
            </a:r>
            <a:r>
              <a:rPr lang="en-US" altLang="zh-CN" dirty="0"/>
              <a:t>the captain of the team, and first I'd like to express my </a:t>
            </a:r>
            <a:r>
              <a:rPr lang="en-US" altLang="zh-CN" dirty="0" err="1"/>
              <a:t>gratitute</a:t>
            </a:r>
            <a:r>
              <a:rPr lang="en-US" altLang="zh-CN" dirty="0"/>
              <a:t> our team members, our advisors and committee members who did a lot for the competition.</a:t>
            </a:r>
            <a:endParaRPr lang="zh-CN" dirty="0"/>
          </a:p>
          <a:p>
            <a:endParaRPr lang="en-US" altLang="zh-CN" dirty="0">
              <a:cs typeface="Calibri"/>
            </a:endParaRPr>
          </a:p>
        </p:txBody>
      </p:sp>
      <p:sp>
        <p:nvSpPr>
          <p:cNvPr id="4" name="灯片编号占位符 3"/>
          <p:cNvSpPr>
            <a:spLocks noGrp="1"/>
          </p:cNvSpPr>
          <p:nvPr>
            <p:ph type="sldNum" sz="quarter" idx="5"/>
          </p:nvPr>
        </p:nvSpPr>
        <p:spPr/>
        <p:txBody>
          <a:bodyPr/>
          <a:lstStyle/>
          <a:p>
            <a:pPr marL="0" marR="0" lvl="0" indent="0" algn="r" defTabSz="731520" rtl="0" eaLnBrk="0" fontAlgn="base" latinLnBrk="0" hangingPunct="0">
              <a:lnSpc>
                <a:spcPct val="100000"/>
              </a:lnSpc>
              <a:spcBef>
                <a:spcPct val="0"/>
              </a:spcBef>
              <a:spcAft>
                <a:spcPct val="0"/>
              </a:spcAft>
              <a:buClrTx/>
              <a:buSzTx/>
              <a:buFontTx/>
              <a:buNone/>
              <a:tabLst/>
              <a:defRPr/>
            </a:pPr>
            <a:fld id="{F7955AAC-459B-41C9-B94E-28E6DAD1A99F}" type="slidenum">
              <a:rPr kumimoji="0" 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731520" rtl="0" eaLnBrk="0" fontAlgn="base" latinLnBrk="0" hangingPunct="0">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0631344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kern="0" dirty="0"/>
              <a:t>(</a:t>
            </a:r>
            <a:r>
              <a:rPr lang="en-US" altLang="zh-CN" kern="0" dirty="0"/>
              <a:t>G</a:t>
            </a:r>
            <a:r>
              <a:rPr lang="en-US" altLang="zh-CN" b="0" kern="0" dirty="0"/>
              <a:t>enerative </a:t>
            </a:r>
            <a:r>
              <a:rPr lang="en-US" altLang="zh-CN" kern="0" dirty="0"/>
              <a:t>P</a:t>
            </a:r>
            <a:r>
              <a:rPr lang="en-US" altLang="zh-CN" b="0" kern="0" dirty="0"/>
              <a:t>re-trained </a:t>
            </a:r>
            <a:r>
              <a:rPr lang="en-US" altLang="zh-CN" kern="0" dirty="0"/>
              <a:t>T</a:t>
            </a:r>
            <a:r>
              <a:rPr lang="en-US" altLang="zh-CN" b="0" kern="0" dirty="0"/>
              <a:t>ransformer) model designed to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kern="0" dirty="0"/>
              <a:t>advance natural language understanding,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kern="0" dirty="0"/>
              <a:t>generation,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kern="0" dirty="0"/>
              <a:t>and translation tasks specifically for the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kern="0" dirty="0"/>
              <a:t>Chinese language.</a:t>
            </a:r>
          </a:p>
          <a:p>
            <a:endParaRPr lang="zh-CN" altLang="en-US" dirty="0"/>
          </a:p>
        </p:txBody>
      </p:sp>
      <p:sp>
        <p:nvSpPr>
          <p:cNvPr id="4" name="灯片编号占位符 3"/>
          <p:cNvSpPr>
            <a:spLocks noGrp="1"/>
          </p:cNvSpPr>
          <p:nvPr>
            <p:ph type="sldNum" sz="quarter" idx="5"/>
          </p:nvPr>
        </p:nvSpPr>
        <p:spPr/>
        <p:txBody>
          <a:bodyPr/>
          <a:lstStyle/>
          <a:p>
            <a:fld id="{1D9BD6B8-9E6D-49A1-BE7C-D7662EE87E6C}" type="slidenum">
              <a:rPr lang="zh-CN" altLang="en-US" smtClean="0"/>
              <a:pPr/>
              <a:t>15</a:t>
            </a:fld>
            <a:endParaRPr lang="zh-CN" altLang="en-US"/>
          </a:p>
        </p:txBody>
      </p:sp>
    </p:spTree>
    <p:extLst>
      <p:ext uri="{BB962C8B-B14F-4D97-AF65-F5344CB8AC3E}">
        <p14:creationId xmlns:p14="http://schemas.microsoft.com/office/powerpoint/2010/main" val="41723424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输入：原子坐标及种类，输出：系统势能（</a:t>
            </a:r>
            <a:r>
              <a:rPr lang="en-US" altLang="zh-CN" dirty="0"/>
              <a:t>=</a:t>
            </a:r>
            <a:r>
              <a:rPr lang="zh-CN" altLang="en-US" dirty="0"/>
              <a:t>单个原子势能之和）</a:t>
            </a:r>
            <a:endParaRPr lang="en-US" altLang="zh-CN" dirty="0"/>
          </a:p>
          <a:p>
            <a:endParaRPr lang="en-US" altLang="zh-CN" dirty="0"/>
          </a:p>
          <a:p>
            <a:r>
              <a:rPr lang="en-US" altLang="zh-CN" dirty="0"/>
              <a:t>Single atom workflow</a:t>
            </a:r>
            <a:r>
              <a:rPr lang="zh-CN" altLang="en-US" dirty="0"/>
              <a:t>：</a:t>
            </a:r>
            <a:endParaRPr lang="en-US" altLang="zh-CN" dirty="0"/>
          </a:p>
          <a:p>
            <a:r>
              <a:rPr lang="en-US" altLang="zh-CN" dirty="0"/>
              <a:t>Descriptor</a:t>
            </a:r>
            <a:r>
              <a:rPr lang="zh-CN" altLang="en-US" dirty="0"/>
              <a:t>：为了满足旋转、交换、平移不变性（利用矩阵乘法），截断</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截断半径：只计算离一个原子较近的原子对它的影响</a:t>
            </a:r>
            <a:endParaRPr lang="en-US" altLang="zh-CN" dirty="0"/>
          </a:p>
          <a:p>
            <a:r>
              <a:rPr lang="zh-CN" altLang="en-US" dirty="0"/>
              <a:t>经过</a:t>
            </a:r>
            <a:r>
              <a:rPr lang="en-US" altLang="zh-CN" dirty="0"/>
              <a:t>fitting net</a:t>
            </a:r>
            <a:r>
              <a:rPr lang="zh-CN" altLang="en-US" dirty="0"/>
              <a:t>得到能量</a:t>
            </a:r>
          </a:p>
        </p:txBody>
      </p:sp>
      <p:sp>
        <p:nvSpPr>
          <p:cNvPr id="4" name="灯片编号占位符 3"/>
          <p:cNvSpPr>
            <a:spLocks noGrp="1"/>
          </p:cNvSpPr>
          <p:nvPr>
            <p:ph type="sldNum" sz="quarter" idx="5"/>
          </p:nvPr>
        </p:nvSpPr>
        <p:spPr/>
        <p:txBody>
          <a:bodyPr/>
          <a:lstStyle/>
          <a:p>
            <a:fld id="{1D9BD6B8-9E6D-49A1-BE7C-D7662EE87E6C}" type="slidenum">
              <a:rPr lang="zh-CN" altLang="en-US" smtClean="0"/>
              <a:pPr/>
              <a:t>22</a:t>
            </a:fld>
            <a:endParaRPr lang="zh-CN" altLang="en-US"/>
          </a:p>
        </p:txBody>
      </p:sp>
    </p:spTree>
    <p:extLst>
      <p:ext uri="{BB962C8B-B14F-4D97-AF65-F5344CB8AC3E}">
        <p14:creationId xmlns:p14="http://schemas.microsoft.com/office/powerpoint/2010/main" val="7167872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红色的部分是我们主要的优化</a:t>
            </a:r>
            <a:endParaRPr lang="en-US" altLang="zh-CN" dirty="0"/>
          </a:p>
          <a:p>
            <a:r>
              <a:rPr lang="zh-CN" altLang="en-US" dirty="0"/>
              <a:t>算子融合：某部分计算是</a:t>
            </a:r>
            <a:r>
              <a:rPr lang="en-US" altLang="zh-CN" dirty="0"/>
              <a:t>Mg-&gt;Al-&gt;Cu</a:t>
            </a:r>
            <a:r>
              <a:rPr lang="zh-CN" altLang="en-US" dirty="0"/>
              <a:t>，可以把矩阵</a:t>
            </a:r>
            <a:r>
              <a:rPr lang="en-US" altLang="zh-CN" dirty="0"/>
              <a:t>concatenate</a:t>
            </a:r>
            <a:r>
              <a:rPr lang="zh-CN" altLang="en-US" dirty="0"/>
              <a:t>起来做算子融合，但是只在</a:t>
            </a:r>
            <a:r>
              <a:rPr lang="en-US" altLang="zh-CN" dirty="0"/>
              <a:t>1:1:1</a:t>
            </a:r>
            <a:r>
              <a:rPr lang="zh-CN" altLang="en-US" dirty="0"/>
              <a:t>的算例上效果最好；</a:t>
            </a:r>
            <a:r>
              <a:rPr lang="en-US" altLang="zh-CN" dirty="0"/>
              <a:t>2:1</a:t>
            </a:r>
            <a:r>
              <a:rPr lang="zh-CN" altLang="en-US" dirty="0"/>
              <a:t>时负优化（填</a:t>
            </a:r>
            <a:r>
              <a:rPr lang="en-US" altLang="zh-CN" dirty="0"/>
              <a:t>0/</a:t>
            </a:r>
            <a:r>
              <a:rPr lang="zh-CN" altLang="en-US" dirty="0"/>
              <a:t>切成小块）</a:t>
            </a:r>
            <a:endParaRPr lang="en-US" altLang="zh-CN" dirty="0"/>
          </a:p>
          <a:p>
            <a:r>
              <a:rPr lang="zh-CN" altLang="en-US" dirty="0"/>
              <a:t>混合精度：代码里本来有</a:t>
            </a:r>
            <a:r>
              <a:rPr lang="en-US" altLang="zh-CN" dirty="0"/>
              <a:t>bug</a:t>
            </a:r>
            <a:r>
              <a:rPr lang="zh-CN" altLang="en-US" dirty="0"/>
              <a:t>，我们调好了</a:t>
            </a:r>
          </a:p>
        </p:txBody>
      </p:sp>
      <p:sp>
        <p:nvSpPr>
          <p:cNvPr id="4" name="灯片编号占位符 3"/>
          <p:cNvSpPr>
            <a:spLocks noGrp="1"/>
          </p:cNvSpPr>
          <p:nvPr>
            <p:ph type="sldNum" sz="quarter" idx="5"/>
          </p:nvPr>
        </p:nvSpPr>
        <p:spPr/>
        <p:txBody>
          <a:bodyPr/>
          <a:lstStyle/>
          <a:p>
            <a:fld id="{1D9BD6B8-9E6D-49A1-BE7C-D7662EE87E6C}" type="slidenum">
              <a:rPr lang="zh-CN" altLang="en-US" smtClean="0"/>
              <a:pPr/>
              <a:t>23</a:t>
            </a:fld>
            <a:endParaRPr lang="zh-CN" altLang="en-US"/>
          </a:p>
        </p:txBody>
      </p:sp>
    </p:spTree>
    <p:extLst>
      <p:ext uri="{BB962C8B-B14F-4D97-AF65-F5344CB8AC3E}">
        <p14:creationId xmlns:p14="http://schemas.microsoft.com/office/powerpoint/2010/main" val="12871425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赛题一，让我们自动找冻结网络的时机。</a:t>
            </a:r>
            <a:r>
              <a:rPr lang="en-US" altLang="zh-CN" dirty="0"/>
              <a:t>Loss</a:t>
            </a:r>
            <a:r>
              <a:rPr lang="zh-CN" altLang="en-US" dirty="0"/>
              <a:t>是有意义且方便观察出来的量</a:t>
            </a:r>
          </a:p>
        </p:txBody>
      </p:sp>
      <p:sp>
        <p:nvSpPr>
          <p:cNvPr id="4" name="灯片编号占位符 3"/>
          <p:cNvSpPr>
            <a:spLocks noGrp="1"/>
          </p:cNvSpPr>
          <p:nvPr>
            <p:ph type="sldNum" sz="quarter" idx="5"/>
          </p:nvPr>
        </p:nvSpPr>
        <p:spPr/>
        <p:txBody>
          <a:bodyPr/>
          <a:lstStyle/>
          <a:p>
            <a:fld id="{1D9BD6B8-9E6D-49A1-BE7C-D7662EE87E6C}" type="slidenum">
              <a:rPr lang="zh-CN" altLang="en-US" smtClean="0"/>
              <a:pPr/>
              <a:t>25</a:t>
            </a:fld>
            <a:endParaRPr lang="zh-CN" altLang="en-US"/>
          </a:p>
        </p:txBody>
      </p:sp>
    </p:spTree>
    <p:extLst>
      <p:ext uri="{BB962C8B-B14F-4D97-AF65-F5344CB8AC3E}">
        <p14:creationId xmlns:p14="http://schemas.microsoft.com/office/powerpoint/2010/main" val="37173628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png"/><Relationship Id="rId7"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5.jpeg"/><Relationship Id="rId5" Type="http://schemas.openxmlformats.org/officeDocument/2006/relationships/image" Target="../media/image6.png"/><Relationship Id="rId4" Type="http://schemas.openxmlformats.org/officeDocument/2006/relationships/image" Target="../media/image4.jpe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17.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14.png"/><Relationship Id="rId4" Type="http://schemas.openxmlformats.org/officeDocument/2006/relationships/image" Target="../media/image5.jpe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4.jpe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22.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atin typeface="微软雅黑" panose="020B0503020204020204" pitchFamily="34" charset="-122"/>
                <a:ea typeface="微软雅黑" panose="020B0503020204020204" pitchFamily="34" charset="-122"/>
              </a:defRPr>
            </a:lvl1pPr>
          </a:lstStyle>
          <a:p>
            <a:r>
              <a:rPr lang="zh-CN" altLang="en-US"/>
              <a:t>单击此处编辑母版标题样式</a:t>
            </a:r>
          </a:p>
        </p:txBody>
      </p:sp>
      <p:sp>
        <p:nvSpPr>
          <p:cNvPr id="3" name="内容占位符 2"/>
          <p:cNvSpPr>
            <a:spLocks noGrp="1"/>
          </p:cNvSpPr>
          <p:nvPr>
            <p:ph idx="1"/>
          </p:nvPr>
        </p:nvSpPr>
        <p:spPr/>
        <p:txBody>
          <a:bodyPr/>
          <a:lstStyle>
            <a:lvl1pPr>
              <a:spcBef>
                <a:spcPts val="600"/>
              </a:spcBef>
              <a:defRPr>
                <a:latin typeface="微软雅黑" panose="020B0503020204020204" pitchFamily="34" charset="-122"/>
                <a:ea typeface="微软雅黑" panose="020B0503020204020204" pitchFamily="34" charset="-122"/>
              </a:defRPr>
            </a:lvl1pPr>
            <a:lvl2pPr>
              <a:spcBef>
                <a:spcPts val="0"/>
              </a:spcBef>
              <a:defRPr sz="2000" b="1">
                <a:latin typeface="Courier"/>
                <a:ea typeface="仿宋" panose="02010609060101010101" pitchFamily="49" charset="-122"/>
              </a:defRPr>
            </a:lvl2pPr>
            <a:lvl3pPr>
              <a:spcBef>
                <a:spcPts val="0"/>
              </a:spcBef>
              <a:defRPr sz="1800" b="1">
                <a:latin typeface="Corbel" panose="020B0503020204020204" pitchFamily="34" charset="0"/>
                <a:ea typeface="楷体" panose="02010609060101010101" pitchFamily="49" charset="-122"/>
              </a:defRPr>
            </a:lvl3pPr>
            <a:lvl4pPr>
              <a:spcBef>
                <a:spcPts val="0"/>
              </a:spcBef>
              <a:defRPr>
                <a:latin typeface="Courier"/>
                <a:ea typeface="黑体" panose="02010609060101010101" pitchFamily="49" charset="-122"/>
              </a:defRPr>
            </a:lvl4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3"/>
            <a:endParaRPr lang="zh-CN" altLang="en-US"/>
          </a:p>
        </p:txBody>
      </p:sp>
      <p:sp>
        <p:nvSpPr>
          <p:cNvPr id="4" name="Rectangle 4"/>
          <p:cNvSpPr>
            <a:spLocks noGrp="1" noChangeArrowheads="1"/>
          </p:cNvSpPr>
          <p:nvPr>
            <p:ph type="dt" sz="half" idx="10"/>
          </p:nvPr>
        </p:nvSpPr>
        <p:spPr>
          <a:xfrm>
            <a:off x="239349" y="6537326"/>
            <a:ext cx="3048000" cy="244475"/>
          </a:xfrm>
          <a:prstGeom prst="rect">
            <a:avLst/>
          </a:prstGeom>
          <a:ln/>
        </p:spPr>
        <p:txBody>
          <a:bodyPr/>
          <a:lstStyle>
            <a:lvl1pPr>
              <a:defRPr/>
            </a:lvl1pPr>
          </a:lstStyle>
          <a:p>
            <a:pPr>
              <a:defRPr/>
            </a:pPr>
            <a:fld id="{FAF88401-22E9-4153-B0F5-3C3505E5B3D2}" type="datetime1">
              <a:rPr lang="zh-CN" altLang="en-US"/>
              <a:pPr>
                <a:defRPr/>
              </a:pPr>
              <a:t>2024/1/4</a:t>
            </a:fld>
            <a:endParaRPr lang="en-US"/>
          </a:p>
        </p:txBody>
      </p:sp>
      <p:sp>
        <p:nvSpPr>
          <p:cNvPr id="6" name="Rectangle 6"/>
          <p:cNvSpPr>
            <a:spLocks noGrp="1" noChangeArrowheads="1"/>
          </p:cNvSpPr>
          <p:nvPr>
            <p:ph type="sldNum" sz="quarter" idx="12"/>
          </p:nvPr>
        </p:nvSpPr>
        <p:spPr>
          <a:xfrm>
            <a:off x="8391061" y="6537326"/>
            <a:ext cx="3657600" cy="244475"/>
          </a:xfrm>
          <a:prstGeom prst="rect">
            <a:avLst/>
          </a:prstGeom>
          <a:ln/>
        </p:spPr>
        <p:txBody>
          <a:bodyPr/>
          <a:lstStyle>
            <a:lvl1pPr>
              <a:defRPr/>
            </a:lvl1pPr>
          </a:lstStyle>
          <a:p>
            <a:pPr>
              <a:defRPr/>
            </a:pPr>
            <a:fld id="{283AA37B-31F2-46EE-90A4-68D9AA6A4383}" type="slidenum">
              <a:rPr lang="en-US" altLang="zh-CN"/>
              <a:pPr>
                <a:defRPr/>
              </a:pPr>
              <a:t>‹#›</a:t>
            </a:fld>
            <a:endParaRPr lang="en-US" altLang="zh-CN"/>
          </a:p>
        </p:txBody>
      </p:sp>
      <p:sp>
        <p:nvSpPr>
          <p:cNvPr id="8" name="Rectangle 5">
            <a:extLst>
              <a:ext uri="{FF2B5EF4-FFF2-40B4-BE49-F238E27FC236}">
                <a16:creationId xmlns:a16="http://schemas.microsoft.com/office/drawing/2014/main" id="{A349257E-55D3-41F0-801A-E3D888A26EE6}"/>
              </a:ext>
            </a:extLst>
          </p:cNvPr>
          <p:cNvSpPr>
            <a:spLocks noGrp="1" noChangeArrowheads="1"/>
          </p:cNvSpPr>
          <p:nvPr>
            <p:ph type="ftr" sz="quarter" idx="3"/>
          </p:nvPr>
        </p:nvSpPr>
        <p:spPr bwMode="auto">
          <a:xfrm>
            <a:off x="3695733" y="6553200"/>
            <a:ext cx="42672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aseline="0"/>
            </a:lvl1pPr>
          </a:lstStyle>
          <a:p>
            <a:pPr>
              <a:defRPr/>
            </a:pPr>
            <a:r>
              <a:rPr lang="en-US" altLang="zh-CN"/>
              <a:t>Hong An @CS of USTC</a:t>
            </a:r>
          </a:p>
        </p:txBody>
      </p:sp>
    </p:spTree>
    <p:extLst>
      <p:ext uri="{BB962C8B-B14F-4D97-AF65-F5344CB8AC3E}">
        <p14:creationId xmlns:p14="http://schemas.microsoft.com/office/powerpoint/2010/main" val="21809975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a:xfrm>
            <a:off x="508000" y="6537326"/>
            <a:ext cx="3048000" cy="244475"/>
          </a:xfrm>
          <a:prstGeom prst="rect">
            <a:avLst/>
          </a:prstGeom>
          <a:ln/>
        </p:spPr>
        <p:txBody>
          <a:bodyPr/>
          <a:lstStyle>
            <a:lvl1pPr>
              <a:defRPr/>
            </a:lvl1pPr>
          </a:lstStyle>
          <a:p>
            <a:pPr>
              <a:defRPr/>
            </a:pPr>
            <a:fld id="{AA53EDD8-01BB-47F8-8E6D-2645728DF3F1}" type="datetime1">
              <a:rPr lang="zh-CN" altLang="en-US"/>
              <a:pPr>
                <a:defRPr/>
              </a:pPr>
              <a:t>2024/1/4</a:t>
            </a:fld>
            <a:endParaRPr lang="en-US"/>
          </a:p>
        </p:txBody>
      </p:sp>
      <p:sp>
        <p:nvSpPr>
          <p:cNvPr id="5" name="Rectangle 5"/>
          <p:cNvSpPr>
            <a:spLocks noGrp="1" noChangeArrowheads="1"/>
          </p:cNvSpPr>
          <p:nvPr>
            <p:ph type="ftr" sz="quarter" idx="11"/>
          </p:nvPr>
        </p:nvSpPr>
        <p:spPr>
          <a:xfrm>
            <a:off x="3759200" y="6553200"/>
            <a:ext cx="4267200" cy="228600"/>
          </a:xfrm>
          <a:prstGeom prst="rect">
            <a:avLst/>
          </a:prstGeom>
          <a:ln/>
        </p:spPr>
        <p:txBody>
          <a:bodyPr/>
          <a:lstStyle>
            <a:lvl1pPr>
              <a:defRPr/>
            </a:lvl1pPr>
          </a:lstStyle>
          <a:p>
            <a:pPr>
              <a:defRPr/>
            </a:pPr>
            <a:r>
              <a:rPr lang="en-US" altLang="zh-CN"/>
              <a:t>Lecture 1</a:t>
            </a:r>
          </a:p>
        </p:txBody>
      </p:sp>
      <p:sp>
        <p:nvSpPr>
          <p:cNvPr id="6" name="Rectangle 6"/>
          <p:cNvSpPr>
            <a:spLocks noGrp="1" noChangeArrowheads="1"/>
          </p:cNvSpPr>
          <p:nvPr>
            <p:ph type="sldNum" sz="quarter" idx="12"/>
          </p:nvPr>
        </p:nvSpPr>
        <p:spPr>
          <a:xfrm>
            <a:off x="8128000" y="6537326"/>
            <a:ext cx="3657600" cy="244475"/>
          </a:xfrm>
          <a:prstGeom prst="rect">
            <a:avLst/>
          </a:prstGeom>
          <a:ln/>
        </p:spPr>
        <p:txBody>
          <a:bodyPr/>
          <a:lstStyle>
            <a:lvl1pPr>
              <a:defRPr/>
            </a:lvl1pPr>
          </a:lstStyle>
          <a:p>
            <a:pPr>
              <a:defRPr/>
            </a:pPr>
            <a:fld id="{1AEF2E81-A0D5-41DE-88A7-2A2FFF4DBF77}" type="slidenum">
              <a:rPr lang="en-US" altLang="zh-CN"/>
              <a:pPr>
                <a:defRPr/>
              </a:pPr>
              <a:t>‹#›</a:t>
            </a:fld>
            <a:endParaRPr lang="en-US" altLang="zh-CN"/>
          </a:p>
        </p:txBody>
      </p:sp>
    </p:spTree>
    <p:extLst>
      <p:ext uri="{BB962C8B-B14F-4D97-AF65-F5344CB8AC3E}">
        <p14:creationId xmlns:p14="http://schemas.microsoft.com/office/powerpoint/2010/main" val="3005328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078384" y="71439"/>
            <a:ext cx="2946400" cy="639127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239184" y="71439"/>
            <a:ext cx="8636000" cy="639127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a:xfrm>
            <a:off x="508000" y="6537326"/>
            <a:ext cx="3048000" cy="244475"/>
          </a:xfrm>
          <a:prstGeom prst="rect">
            <a:avLst/>
          </a:prstGeom>
          <a:ln/>
        </p:spPr>
        <p:txBody>
          <a:bodyPr/>
          <a:lstStyle>
            <a:lvl1pPr>
              <a:defRPr/>
            </a:lvl1pPr>
          </a:lstStyle>
          <a:p>
            <a:pPr>
              <a:defRPr/>
            </a:pPr>
            <a:fld id="{DA7B442F-28AC-43F0-93B7-FE355784DBDB}" type="datetime1">
              <a:rPr lang="zh-CN" altLang="en-US"/>
              <a:pPr>
                <a:defRPr/>
              </a:pPr>
              <a:t>2024/1/4</a:t>
            </a:fld>
            <a:endParaRPr lang="en-US"/>
          </a:p>
        </p:txBody>
      </p:sp>
      <p:sp>
        <p:nvSpPr>
          <p:cNvPr id="5" name="Rectangle 5"/>
          <p:cNvSpPr>
            <a:spLocks noGrp="1" noChangeArrowheads="1"/>
          </p:cNvSpPr>
          <p:nvPr>
            <p:ph type="ftr" sz="quarter" idx="11"/>
          </p:nvPr>
        </p:nvSpPr>
        <p:spPr>
          <a:xfrm>
            <a:off x="3759200" y="6553200"/>
            <a:ext cx="4267200" cy="228600"/>
          </a:xfrm>
          <a:prstGeom prst="rect">
            <a:avLst/>
          </a:prstGeom>
          <a:ln/>
        </p:spPr>
        <p:txBody>
          <a:bodyPr/>
          <a:lstStyle>
            <a:lvl1pPr>
              <a:defRPr/>
            </a:lvl1pPr>
          </a:lstStyle>
          <a:p>
            <a:pPr>
              <a:defRPr/>
            </a:pPr>
            <a:r>
              <a:rPr lang="en-US" altLang="zh-CN"/>
              <a:t>Lecture 1</a:t>
            </a:r>
          </a:p>
        </p:txBody>
      </p:sp>
      <p:sp>
        <p:nvSpPr>
          <p:cNvPr id="6" name="Rectangle 6"/>
          <p:cNvSpPr>
            <a:spLocks noGrp="1" noChangeArrowheads="1"/>
          </p:cNvSpPr>
          <p:nvPr>
            <p:ph type="sldNum" sz="quarter" idx="12"/>
          </p:nvPr>
        </p:nvSpPr>
        <p:spPr>
          <a:xfrm>
            <a:off x="8128000" y="6537326"/>
            <a:ext cx="3657600" cy="244475"/>
          </a:xfrm>
          <a:prstGeom prst="rect">
            <a:avLst/>
          </a:prstGeom>
          <a:ln/>
        </p:spPr>
        <p:txBody>
          <a:bodyPr/>
          <a:lstStyle>
            <a:lvl1pPr>
              <a:defRPr/>
            </a:lvl1pPr>
          </a:lstStyle>
          <a:p>
            <a:pPr>
              <a:defRPr/>
            </a:pPr>
            <a:fld id="{9DB735D7-0ECB-4EE2-86E4-B3A13F216CB5}" type="slidenum">
              <a:rPr lang="en-US" altLang="zh-CN"/>
              <a:pPr>
                <a:defRPr/>
              </a:pPr>
              <a:t>‹#›</a:t>
            </a:fld>
            <a:endParaRPr lang="en-US" altLang="zh-CN"/>
          </a:p>
        </p:txBody>
      </p:sp>
    </p:spTree>
    <p:extLst>
      <p:ext uri="{BB962C8B-B14F-4D97-AF65-F5344CB8AC3E}">
        <p14:creationId xmlns:p14="http://schemas.microsoft.com/office/powerpoint/2010/main" val="36793204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239184" y="71438"/>
            <a:ext cx="11785600" cy="765175"/>
          </a:xfrm>
        </p:spPr>
        <p:txBody>
          <a:bodyPr/>
          <a:lstStyle/>
          <a:p>
            <a:r>
              <a:rPr lang="zh-CN" altLang="en-US"/>
              <a:t>单击此处编辑母版标题样式</a:t>
            </a:r>
          </a:p>
        </p:txBody>
      </p:sp>
      <p:sp>
        <p:nvSpPr>
          <p:cNvPr id="3" name="文本占位符 2"/>
          <p:cNvSpPr>
            <a:spLocks noGrp="1"/>
          </p:cNvSpPr>
          <p:nvPr>
            <p:ph type="body" sz="half" idx="1"/>
          </p:nvPr>
        </p:nvSpPr>
        <p:spPr>
          <a:xfrm>
            <a:off x="239184" y="981075"/>
            <a:ext cx="5791200" cy="54816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233584" y="981075"/>
            <a:ext cx="5791200" cy="54816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Date Placeholder 4"/>
          <p:cNvSpPr>
            <a:spLocks noGrp="1" noChangeArrowheads="1"/>
          </p:cNvSpPr>
          <p:nvPr>
            <p:ph type="dt" sz="half" idx="10"/>
          </p:nvPr>
        </p:nvSpPr>
        <p:spPr>
          <a:xfrm>
            <a:off x="508000" y="6537326"/>
            <a:ext cx="3048000" cy="244475"/>
          </a:xfrm>
          <a:prstGeom prst="rect">
            <a:avLst/>
          </a:prstGeom>
          <a:ln/>
        </p:spPr>
        <p:txBody>
          <a:bodyPr/>
          <a:lstStyle>
            <a:lvl1pPr>
              <a:defRPr/>
            </a:lvl1pPr>
          </a:lstStyle>
          <a:p>
            <a:pPr>
              <a:defRPr/>
            </a:pPr>
            <a:fld id="{7707A132-778D-41EB-A2E6-EEFB736A1018}" type="datetime1">
              <a:rPr lang="zh-CN" altLang="en-US"/>
              <a:pPr>
                <a:defRPr/>
              </a:pPr>
              <a:t>2024/1/4</a:t>
            </a:fld>
            <a:endParaRPr lang="en-US"/>
          </a:p>
        </p:txBody>
      </p:sp>
      <p:sp>
        <p:nvSpPr>
          <p:cNvPr id="6" name="Footer Placeholder 5"/>
          <p:cNvSpPr>
            <a:spLocks noGrp="1" noChangeArrowheads="1"/>
          </p:cNvSpPr>
          <p:nvPr>
            <p:ph type="ftr" sz="quarter" idx="11"/>
          </p:nvPr>
        </p:nvSpPr>
        <p:spPr>
          <a:xfrm>
            <a:off x="3759200" y="6553200"/>
            <a:ext cx="4267200" cy="228600"/>
          </a:xfrm>
          <a:prstGeom prst="rect">
            <a:avLst/>
          </a:prstGeom>
          <a:ln/>
        </p:spPr>
        <p:txBody>
          <a:bodyPr/>
          <a:lstStyle>
            <a:lvl1pPr>
              <a:defRPr/>
            </a:lvl1pPr>
          </a:lstStyle>
          <a:p>
            <a:pPr>
              <a:defRPr/>
            </a:pPr>
            <a:r>
              <a:rPr lang="en-US" altLang="zh-CN"/>
              <a:t>Lecture 1</a:t>
            </a:r>
          </a:p>
        </p:txBody>
      </p:sp>
      <p:sp>
        <p:nvSpPr>
          <p:cNvPr id="7" name="Slide Number Placeholder 6"/>
          <p:cNvSpPr>
            <a:spLocks noGrp="1" noChangeArrowheads="1"/>
          </p:cNvSpPr>
          <p:nvPr>
            <p:ph type="sldNum" sz="quarter" idx="12"/>
          </p:nvPr>
        </p:nvSpPr>
        <p:spPr>
          <a:xfrm>
            <a:off x="8128000" y="6537326"/>
            <a:ext cx="3657600" cy="244475"/>
          </a:xfrm>
          <a:prstGeom prst="rect">
            <a:avLst/>
          </a:prstGeom>
          <a:ln/>
        </p:spPr>
        <p:txBody>
          <a:bodyPr/>
          <a:lstStyle>
            <a:lvl1pPr>
              <a:defRPr/>
            </a:lvl1pPr>
          </a:lstStyle>
          <a:p>
            <a:pPr>
              <a:defRPr/>
            </a:pPr>
            <a:fld id="{74D7858A-8586-41E6-A722-1234A2DFF6F8}" type="slidenum">
              <a:rPr lang="en-US" altLang="zh-CN"/>
              <a:pPr>
                <a:defRPr/>
              </a:pPr>
              <a:t>‹#›</a:t>
            </a:fld>
            <a:endParaRPr lang="en-US" altLang="zh-CN"/>
          </a:p>
        </p:txBody>
      </p:sp>
    </p:spTree>
    <p:extLst>
      <p:ext uri="{BB962C8B-B14F-4D97-AF65-F5344CB8AC3E}">
        <p14:creationId xmlns:p14="http://schemas.microsoft.com/office/powerpoint/2010/main" val="40764894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cSld name="标题，剪贴画与文本">
    <p:spTree>
      <p:nvGrpSpPr>
        <p:cNvPr id="1" name=""/>
        <p:cNvGrpSpPr/>
        <p:nvPr/>
      </p:nvGrpSpPr>
      <p:grpSpPr>
        <a:xfrm>
          <a:off x="0" y="0"/>
          <a:ext cx="0" cy="0"/>
          <a:chOff x="0" y="0"/>
          <a:chExt cx="0" cy="0"/>
        </a:xfrm>
      </p:grpSpPr>
      <p:sp>
        <p:nvSpPr>
          <p:cNvPr id="2" name="标题 1"/>
          <p:cNvSpPr>
            <a:spLocks noGrp="1"/>
          </p:cNvSpPr>
          <p:nvPr>
            <p:ph type="title"/>
          </p:nvPr>
        </p:nvSpPr>
        <p:spPr>
          <a:xfrm>
            <a:off x="239184" y="71438"/>
            <a:ext cx="11785600" cy="765175"/>
          </a:xfrm>
        </p:spPr>
        <p:txBody>
          <a:bodyPr/>
          <a:lstStyle/>
          <a:p>
            <a:r>
              <a:rPr lang="zh-CN" altLang="en-US"/>
              <a:t>单击此处编辑母版标题样式</a:t>
            </a:r>
          </a:p>
        </p:txBody>
      </p:sp>
      <p:sp>
        <p:nvSpPr>
          <p:cNvPr id="3" name="联机映像占位符 2"/>
          <p:cNvSpPr>
            <a:spLocks noGrp="1"/>
          </p:cNvSpPr>
          <p:nvPr>
            <p:ph type="clipArt" sz="half" idx="1"/>
          </p:nvPr>
        </p:nvSpPr>
        <p:spPr>
          <a:xfrm>
            <a:off x="239184" y="981075"/>
            <a:ext cx="5791200" cy="5481638"/>
          </a:xfrm>
        </p:spPr>
        <p:txBody>
          <a:bodyPr/>
          <a:lstStyle/>
          <a:p>
            <a:pPr lvl="0"/>
            <a:endParaRPr lang="zh-CN" altLang="en-US" noProof="0"/>
          </a:p>
        </p:txBody>
      </p:sp>
      <p:sp>
        <p:nvSpPr>
          <p:cNvPr id="4" name="文本占位符 3"/>
          <p:cNvSpPr>
            <a:spLocks noGrp="1"/>
          </p:cNvSpPr>
          <p:nvPr>
            <p:ph type="body" sz="half" idx="2"/>
          </p:nvPr>
        </p:nvSpPr>
        <p:spPr>
          <a:xfrm>
            <a:off x="6233584" y="981075"/>
            <a:ext cx="5791200" cy="54816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8" name="Rectangle 4">
            <a:extLst>
              <a:ext uri="{FF2B5EF4-FFF2-40B4-BE49-F238E27FC236}">
                <a16:creationId xmlns:a16="http://schemas.microsoft.com/office/drawing/2014/main" id="{DF1A0903-52F4-47D3-ADE3-F62E5555085D}"/>
              </a:ext>
            </a:extLst>
          </p:cNvPr>
          <p:cNvSpPr>
            <a:spLocks noGrp="1" noChangeArrowheads="1"/>
          </p:cNvSpPr>
          <p:nvPr>
            <p:ph type="dt" sz="half" idx="10"/>
          </p:nvPr>
        </p:nvSpPr>
        <p:spPr>
          <a:xfrm>
            <a:off x="508000" y="6537326"/>
            <a:ext cx="3048000" cy="244475"/>
          </a:xfrm>
          <a:prstGeom prst="rect">
            <a:avLst/>
          </a:prstGeom>
          <a:ln/>
        </p:spPr>
        <p:txBody>
          <a:bodyPr/>
          <a:lstStyle>
            <a:lvl1pPr>
              <a:defRPr/>
            </a:lvl1pPr>
          </a:lstStyle>
          <a:p>
            <a:pPr>
              <a:defRPr/>
            </a:pPr>
            <a:fld id="{2C9A0602-4C1E-4AA8-8FA1-77F1FDCED5FC}" type="datetime1">
              <a:rPr lang="zh-CN" altLang="en-US"/>
              <a:pPr>
                <a:defRPr/>
              </a:pPr>
              <a:t>2024/1/4</a:t>
            </a:fld>
            <a:endParaRPr lang="en-US"/>
          </a:p>
        </p:txBody>
      </p:sp>
      <p:sp>
        <p:nvSpPr>
          <p:cNvPr id="9" name="Rectangle 5">
            <a:extLst>
              <a:ext uri="{FF2B5EF4-FFF2-40B4-BE49-F238E27FC236}">
                <a16:creationId xmlns:a16="http://schemas.microsoft.com/office/drawing/2014/main" id="{96CDB2C5-3689-4810-88D9-6DA7D276F27B}"/>
              </a:ext>
            </a:extLst>
          </p:cNvPr>
          <p:cNvSpPr>
            <a:spLocks noGrp="1" noChangeArrowheads="1"/>
          </p:cNvSpPr>
          <p:nvPr>
            <p:ph type="ftr" sz="quarter" idx="11"/>
          </p:nvPr>
        </p:nvSpPr>
        <p:spPr>
          <a:xfrm>
            <a:off x="3759200" y="6553200"/>
            <a:ext cx="4267200" cy="228600"/>
          </a:xfrm>
          <a:prstGeom prst="rect">
            <a:avLst/>
          </a:prstGeom>
          <a:ln/>
        </p:spPr>
        <p:txBody>
          <a:bodyPr/>
          <a:lstStyle>
            <a:lvl1pPr>
              <a:defRPr/>
            </a:lvl1pPr>
          </a:lstStyle>
          <a:p>
            <a:pPr>
              <a:defRPr/>
            </a:pPr>
            <a:r>
              <a:rPr lang="en-US" altLang="zh-CN"/>
              <a:t>Lecture 1</a:t>
            </a:r>
          </a:p>
        </p:txBody>
      </p:sp>
      <p:sp>
        <p:nvSpPr>
          <p:cNvPr id="10" name="Rectangle 6">
            <a:extLst>
              <a:ext uri="{FF2B5EF4-FFF2-40B4-BE49-F238E27FC236}">
                <a16:creationId xmlns:a16="http://schemas.microsoft.com/office/drawing/2014/main" id="{31F0D04F-F837-41AF-A6FC-E0078EB32DDC}"/>
              </a:ext>
            </a:extLst>
          </p:cNvPr>
          <p:cNvSpPr>
            <a:spLocks noGrp="1" noChangeArrowheads="1"/>
          </p:cNvSpPr>
          <p:nvPr>
            <p:ph type="sldNum" sz="quarter" idx="12"/>
          </p:nvPr>
        </p:nvSpPr>
        <p:spPr>
          <a:xfrm>
            <a:off x="8128000" y="6537326"/>
            <a:ext cx="3657600" cy="244475"/>
          </a:xfrm>
          <a:prstGeom prst="rect">
            <a:avLst/>
          </a:prstGeom>
          <a:ln/>
        </p:spPr>
        <p:txBody>
          <a:bodyPr/>
          <a:lstStyle>
            <a:lvl1pPr>
              <a:defRPr/>
            </a:lvl1pPr>
          </a:lstStyle>
          <a:p>
            <a:pPr>
              <a:defRPr/>
            </a:pPr>
            <a:fld id="{50FBD95A-F8D2-4488-8611-E7B836139D3B}" type="slidenum">
              <a:rPr lang="en-US" altLang="zh-CN"/>
              <a:pPr>
                <a:defRPr/>
              </a:pPr>
              <a:t>‹#›</a:t>
            </a:fld>
            <a:endParaRPr lang="en-US" altLang="zh-CN"/>
          </a:p>
        </p:txBody>
      </p:sp>
    </p:spTree>
    <p:extLst>
      <p:ext uri="{BB962C8B-B14F-4D97-AF65-F5344CB8AC3E}">
        <p14:creationId xmlns:p14="http://schemas.microsoft.com/office/powerpoint/2010/main" val="35103708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Title">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stretch>
            <a:fillRect/>
          </a:stretch>
        </p:blipFill>
        <p:spPr>
          <a:xfrm>
            <a:off x="2791885" y="-8591"/>
            <a:ext cx="9400113" cy="2294591"/>
          </a:xfrm>
          <a:prstGeom prst="rect">
            <a:avLst/>
          </a:prstGeom>
        </p:spPr>
      </p:pic>
      <p:pic>
        <p:nvPicPr>
          <p:cNvPr id="3" name="Picture 2"/>
          <p:cNvPicPr>
            <a:picLocks noChangeAspect="1"/>
          </p:cNvPicPr>
          <p:nvPr userDrawn="1"/>
        </p:nvPicPr>
        <p:blipFill rotWithShape="1">
          <a:blip r:embed="rId3" cstate="print">
            <a:extLst>
              <a:ext uri="{28A0092B-C50C-407E-A947-70E740481C1C}">
                <a14:useLocalDpi xmlns:a14="http://schemas.microsoft.com/office/drawing/2010/main" val="0"/>
              </a:ext>
            </a:extLst>
          </a:blip>
          <a:srcRect l="10208" r="11304"/>
          <a:stretch/>
        </p:blipFill>
        <p:spPr>
          <a:xfrm>
            <a:off x="83507" y="278501"/>
            <a:ext cx="2588713" cy="1651871"/>
          </a:xfrm>
          <a:prstGeom prst="rect">
            <a:avLst/>
          </a:prstGeom>
        </p:spPr>
      </p:pic>
      <p:pic>
        <p:nvPicPr>
          <p:cNvPr id="4" name="Picture 3" descr="side_b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 y="5750985"/>
            <a:ext cx="12192000" cy="110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userDrawn="1"/>
        </p:nvSpPr>
        <p:spPr>
          <a:xfrm>
            <a:off x="2791885" y="2290234"/>
            <a:ext cx="9400116" cy="249767"/>
          </a:xfrm>
          <a:prstGeom prst="rect">
            <a:avLst/>
          </a:prstGeom>
          <a:gradFill flip="none" rotWithShape="1">
            <a:gsLst>
              <a:gs pos="0">
                <a:srgbClr val="1A165E"/>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500">
              <a:solidFill>
                <a:srgbClr val="FFFFFF"/>
              </a:solidFill>
            </a:endParaRPr>
          </a:p>
        </p:txBody>
      </p:sp>
      <p:sp>
        <p:nvSpPr>
          <p:cNvPr id="7" name="Rectangle 6"/>
          <p:cNvSpPr/>
          <p:nvPr userDrawn="1"/>
        </p:nvSpPr>
        <p:spPr>
          <a:xfrm>
            <a:off x="1" y="2290234"/>
            <a:ext cx="2791884" cy="249767"/>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500">
              <a:solidFill>
                <a:srgbClr val="FFFFFF"/>
              </a:solidFill>
            </a:endParaRPr>
          </a:p>
        </p:txBody>
      </p:sp>
      <p:sp>
        <p:nvSpPr>
          <p:cNvPr id="18" name="Title 17"/>
          <p:cNvSpPr>
            <a:spLocks noGrp="1"/>
          </p:cNvSpPr>
          <p:nvPr>
            <p:ph type="title" hasCustomPrompt="1"/>
          </p:nvPr>
        </p:nvSpPr>
        <p:spPr>
          <a:xfrm>
            <a:off x="671015" y="3072731"/>
            <a:ext cx="11011282" cy="1217434"/>
          </a:xfrm>
        </p:spPr>
        <p:txBody>
          <a:bodyPr anchor="t" anchorCtr="0">
            <a:normAutofit/>
          </a:bodyPr>
          <a:lstStyle>
            <a:lvl1pPr algn="ctr">
              <a:defRPr sz="3333" b="1">
                <a:solidFill>
                  <a:srgbClr val="1A165E"/>
                </a:solidFill>
              </a:defRPr>
            </a:lvl1pPr>
          </a:lstStyle>
          <a:p>
            <a:r>
              <a:rPr lang="en-US"/>
              <a:t>Click to edit Title</a:t>
            </a:r>
          </a:p>
        </p:txBody>
      </p:sp>
      <p:sp>
        <p:nvSpPr>
          <p:cNvPr id="21" name="Content Placeholder 20"/>
          <p:cNvSpPr>
            <a:spLocks noGrp="1"/>
          </p:cNvSpPr>
          <p:nvPr>
            <p:ph sz="quarter" idx="10" hasCustomPrompt="1"/>
          </p:nvPr>
        </p:nvSpPr>
        <p:spPr>
          <a:xfrm>
            <a:off x="671015" y="4650027"/>
            <a:ext cx="11017133" cy="843880"/>
          </a:xfrm>
        </p:spPr>
        <p:txBody>
          <a:bodyPr lIns="91440" tIns="0" rIns="91440" bIns="0" anchor="t" anchorCtr="0">
            <a:noAutofit/>
          </a:bodyPr>
          <a:lstStyle>
            <a:lvl1pPr marL="0" indent="0" algn="ctr">
              <a:buNone/>
              <a:defRPr sz="2400" baseline="0">
                <a:solidFill>
                  <a:schemeClr val="accent4">
                    <a:lumMod val="50000"/>
                    <a:lumOff val="50000"/>
                  </a:schemeClr>
                </a:solidFill>
              </a:defRPr>
            </a:lvl1pPr>
          </a:lstStyle>
          <a:p>
            <a:pPr lvl="0"/>
            <a:r>
              <a:rPr lang="en-US"/>
              <a:t>Click to edit Subtitle</a:t>
            </a:r>
          </a:p>
        </p:txBody>
      </p:sp>
      <p:pic>
        <p:nvPicPr>
          <p:cNvPr id="9" name="Picture 4" descr="Ansysé«æ§è½è®¡ç®ï¼HPCï¼">
            <a:extLst>
              <a:ext uri="{FF2B5EF4-FFF2-40B4-BE49-F238E27FC236}">
                <a16:creationId xmlns:a16="http://schemas.microsoft.com/office/drawing/2014/main" id="{212CEA5C-D6B1-4559-B118-F2ED0D5ED2A3}"/>
              </a:ext>
            </a:extLst>
          </p:cNvPr>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t="34800" b="20514"/>
          <a:stretch/>
        </p:blipFill>
        <p:spPr bwMode="auto">
          <a:xfrm>
            <a:off x="2791881" y="-12825"/>
            <a:ext cx="9400113" cy="2315686"/>
          </a:xfrm>
          <a:prstGeom prst="rect">
            <a:avLst/>
          </a:prstGeom>
          <a:noFill/>
          <a:extLst>
            <a:ext uri="{909E8E84-426E-40DD-AFC4-6F175D3DCCD1}">
              <a14:hiddenFill xmlns:a14="http://schemas.microsoft.com/office/drawing/2010/main">
                <a:solidFill>
                  <a:srgbClr val="FFFFFF"/>
                </a:solidFill>
              </a14:hiddenFill>
            </a:ext>
          </a:extLst>
        </p:spPr>
      </p:pic>
      <p:pic>
        <p:nvPicPr>
          <p:cNvPr id="10" name="图片 9">
            <a:extLst>
              <a:ext uri="{FF2B5EF4-FFF2-40B4-BE49-F238E27FC236}">
                <a16:creationId xmlns:a16="http://schemas.microsoft.com/office/drawing/2014/main" id="{95A3B38F-F9E2-44CD-B619-F5D79005A118}"/>
              </a:ext>
            </a:extLst>
          </p:cNvPr>
          <p:cNvPicPr>
            <a:picLocks noChangeAspect="1"/>
          </p:cNvPicPr>
          <p:nvPr userDrawn="1"/>
        </p:nvPicPr>
        <p:blipFill>
          <a:blip r:embed="rId6"/>
          <a:stretch>
            <a:fillRect/>
          </a:stretch>
        </p:blipFill>
        <p:spPr>
          <a:xfrm>
            <a:off x="119336" y="335185"/>
            <a:ext cx="2528860" cy="1512168"/>
          </a:xfrm>
          <a:prstGeom prst="rect">
            <a:avLst/>
          </a:prstGeom>
        </p:spPr>
      </p:pic>
      <p:pic>
        <p:nvPicPr>
          <p:cNvPr id="11" name="Picture 10" descr="http://en.ustc.edu.cn/_upload/tpl/00/5f/95/template95/res/imgNum_3.jpg">
            <a:extLst>
              <a:ext uri="{FF2B5EF4-FFF2-40B4-BE49-F238E27FC236}">
                <a16:creationId xmlns:a16="http://schemas.microsoft.com/office/drawing/2014/main" id="{ECB65E1F-373F-474C-8F62-F19F3CAEC1CD}"/>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840416" y="-35710"/>
            <a:ext cx="2347022" cy="23495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19499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
        <p:nvSpPr>
          <p:cNvPr id="4" name="Rectangle 10"/>
          <p:cNvSpPr>
            <a:spLocks noGrp="1" noChangeArrowheads="1"/>
          </p:cNvSpPr>
          <p:nvPr>
            <p:ph type="dt" sz="half" idx="10"/>
          </p:nvPr>
        </p:nvSpPr>
        <p:spPr>
          <a:xfrm>
            <a:off x="9131395" y="6462757"/>
            <a:ext cx="2844800" cy="365125"/>
          </a:xfrm>
          <a:ln/>
        </p:spPr>
        <p:txBody>
          <a:bodyPr/>
          <a:lstStyle>
            <a:lvl1pPr algn="r">
              <a:defRPr/>
            </a:lvl1pPr>
          </a:lstStyle>
          <a:p>
            <a:pPr>
              <a:defRPr/>
            </a:pPr>
            <a:r>
              <a:rPr lang="de-DE" altLang="zh-CN"/>
              <a:t>Page </a:t>
            </a:r>
            <a:fld id="{E6AC41E2-6E75-4510-A384-33CD3C7209CD}" type="slidenum">
              <a:rPr lang="de-DE" altLang="zh-CN" smtClean="0"/>
              <a:pPr>
                <a:defRPr/>
              </a:pPr>
              <a:t>‹#›</a:t>
            </a:fld>
            <a:endParaRPr lang="en-GB" altLang="zh-CN"/>
          </a:p>
        </p:txBody>
      </p:sp>
      <p:sp>
        <p:nvSpPr>
          <p:cNvPr id="6" name="Rectangle 11"/>
          <p:cNvSpPr>
            <a:spLocks noChangeArrowheads="1"/>
          </p:cNvSpPr>
          <p:nvPr userDrawn="1"/>
        </p:nvSpPr>
        <p:spPr bwMode="auto">
          <a:xfrm>
            <a:off x="406400" y="76200"/>
            <a:ext cx="7213600" cy="914400"/>
          </a:xfrm>
          <a:prstGeom prst="rect">
            <a:avLst/>
          </a:prstGeom>
          <a:noFill/>
          <a:ln>
            <a:noFill/>
          </a:ln>
          <a:effectLst/>
        </p:spPr>
        <p:txBody>
          <a:bodyPr anchor="ctr"/>
          <a:lstStyle>
            <a:lvl1pPr>
              <a:spcBef>
                <a:spcPct val="0"/>
              </a:spcBef>
              <a:defRPr sz="2800" b="1">
                <a:solidFill>
                  <a:srgbClr val="003399"/>
                </a:solidFill>
                <a:latin typeface="Arial" pitchFamily="34" charset="0"/>
                <a:ea typeface="黑体" pitchFamily="2" charset="-122"/>
              </a:defRPr>
            </a:lvl1pPr>
            <a:lvl2pPr>
              <a:spcBef>
                <a:spcPct val="0"/>
              </a:spcBef>
              <a:defRPr sz="2800" b="1">
                <a:solidFill>
                  <a:srgbClr val="003399"/>
                </a:solidFill>
                <a:latin typeface="Arial" pitchFamily="34" charset="0"/>
                <a:ea typeface="黑体" pitchFamily="2" charset="-122"/>
              </a:defRPr>
            </a:lvl2pPr>
            <a:lvl3pPr>
              <a:spcBef>
                <a:spcPct val="0"/>
              </a:spcBef>
              <a:defRPr sz="2800" b="1">
                <a:solidFill>
                  <a:srgbClr val="003399"/>
                </a:solidFill>
                <a:latin typeface="Arial" pitchFamily="34" charset="0"/>
                <a:ea typeface="黑体" pitchFamily="2" charset="-122"/>
              </a:defRPr>
            </a:lvl3pPr>
            <a:lvl4pPr>
              <a:spcBef>
                <a:spcPct val="0"/>
              </a:spcBef>
              <a:defRPr sz="2800" b="1">
                <a:solidFill>
                  <a:srgbClr val="003399"/>
                </a:solidFill>
                <a:latin typeface="Arial" pitchFamily="34" charset="0"/>
                <a:ea typeface="黑体" pitchFamily="2" charset="-122"/>
              </a:defRPr>
            </a:lvl4pPr>
            <a:lvl5pPr>
              <a:spcBef>
                <a:spcPct val="0"/>
              </a:spcBef>
              <a:defRPr sz="2800" b="1">
                <a:solidFill>
                  <a:srgbClr val="003399"/>
                </a:solidFill>
                <a:latin typeface="Arial" pitchFamily="34" charset="0"/>
                <a:ea typeface="黑体" pitchFamily="2" charset="-122"/>
              </a:defRPr>
            </a:lvl5pPr>
            <a:lvl6pPr marL="457200" eaLnBrk="0" fontAlgn="base" hangingPunct="0">
              <a:spcBef>
                <a:spcPct val="0"/>
              </a:spcBef>
              <a:spcAft>
                <a:spcPct val="0"/>
              </a:spcAft>
              <a:defRPr sz="2800" b="1">
                <a:solidFill>
                  <a:srgbClr val="003399"/>
                </a:solidFill>
                <a:latin typeface="Arial" pitchFamily="34" charset="0"/>
                <a:ea typeface="黑体" pitchFamily="2" charset="-122"/>
              </a:defRPr>
            </a:lvl6pPr>
            <a:lvl7pPr marL="914400" eaLnBrk="0" fontAlgn="base" hangingPunct="0">
              <a:spcBef>
                <a:spcPct val="0"/>
              </a:spcBef>
              <a:spcAft>
                <a:spcPct val="0"/>
              </a:spcAft>
              <a:defRPr sz="2800" b="1">
                <a:solidFill>
                  <a:srgbClr val="003399"/>
                </a:solidFill>
                <a:latin typeface="Arial" pitchFamily="34" charset="0"/>
                <a:ea typeface="黑体" pitchFamily="2" charset="-122"/>
              </a:defRPr>
            </a:lvl7pPr>
            <a:lvl8pPr marL="1371600" eaLnBrk="0" fontAlgn="base" hangingPunct="0">
              <a:spcBef>
                <a:spcPct val="0"/>
              </a:spcBef>
              <a:spcAft>
                <a:spcPct val="0"/>
              </a:spcAft>
              <a:defRPr sz="2800" b="1">
                <a:solidFill>
                  <a:srgbClr val="003399"/>
                </a:solidFill>
                <a:latin typeface="Arial" pitchFamily="34" charset="0"/>
                <a:ea typeface="黑体" pitchFamily="2" charset="-122"/>
              </a:defRPr>
            </a:lvl8pPr>
            <a:lvl9pPr marL="1828800" eaLnBrk="0" fontAlgn="base" hangingPunct="0">
              <a:spcBef>
                <a:spcPct val="0"/>
              </a:spcBef>
              <a:spcAft>
                <a:spcPct val="0"/>
              </a:spcAft>
              <a:defRPr sz="2800" b="1">
                <a:solidFill>
                  <a:srgbClr val="003399"/>
                </a:solidFill>
                <a:latin typeface="Arial" pitchFamily="34" charset="0"/>
                <a:ea typeface="黑体" pitchFamily="2" charset="-122"/>
              </a:defRPr>
            </a:lvl9pPr>
          </a:lstStyle>
          <a:p>
            <a:pPr>
              <a:defRPr/>
            </a:pPr>
            <a:endParaRPr lang="zh-CN" altLang="en-US" sz="2800"/>
          </a:p>
        </p:txBody>
      </p:sp>
      <p:sp>
        <p:nvSpPr>
          <p:cNvPr id="9" name="Rectangle 3"/>
          <p:cNvSpPr>
            <a:spLocks noGrp="1" noChangeArrowheads="1"/>
          </p:cNvSpPr>
          <p:nvPr>
            <p:ph idx="1"/>
          </p:nvPr>
        </p:nvSpPr>
        <p:spPr bwMode="auto">
          <a:xfrm>
            <a:off x="143339" y="1206757"/>
            <a:ext cx="11832856" cy="52562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85750" indent="-285750" algn="just">
              <a:buFont typeface="Wingdings" panose="05000000000000000000" pitchFamily="2" charset="2"/>
              <a:buChar char="n"/>
              <a:defRPr sz="2400" b="1">
                <a:latin typeface="微软雅黑" panose="020B0503020204020204" pitchFamily="34" charset="-122"/>
                <a:ea typeface="微软雅黑" panose="020B0503020204020204" pitchFamily="34" charset="-122"/>
              </a:defRPr>
            </a:lvl1pPr>
            <a:lvl2pPr marL="742950" indent="-285750" algn="just">
              <a:buFont typeface="Wingdings" panose="05000000000000000000" pitchFamily="2" charset="2"/>
              <a:buChar char="l"/>
              <a:defRPr sz="2400" b="1">
                <a:latin typeface="楷体" panose="02010609060101010101" pitchFamily="49" charset="-122"/>
                <a:ea typeface="楷体" panose="02010609060101010101" pitchFamily="49" charset="-122"/>
              </a:defRPr>
            </a:lvl2pPr>
            <a:lvl3pPr marL="1200150" indent="-285750" algn="just">
              <a:buFont typeface="Wingdings" panose="05000000000000000000" pitchFamily="2" charset="2"/>
              <a:buChar char="p"/>
              <a:defRPr sz="2000" b="1">
                <a:latin typeface="仿宋" panose="02010609060101010101" pitchFamily="49" charset="-122"/>
                <a:ea typeface="仿宋" panose="02010609060101010101" pitchFamily="49" charset="-122"/>
              </a:defRPr>
            </a:lvl3pPr>
            <a:lvl4pPr marL="1657350" indent="-285750" algn="just">
              <a:buSzPct val="70000"/>
              <a:buFontTx/>
              <a:buChar char="○"/>
              <a:defRPr sz="1800" b="1">
                <a:latin typeface="黑体" panose="02010609060101010101" pitchFamily="49" charset="-122"/>
                <a:ea typeface="黑体" panose="02010609060101010101" pitchFamily="49" charset="-122"/>
              </a:defRPr>
            </a:lvl4pPr>
            <a:lvl5pPr marL="1828800" indent="0">
              <a:buFont typeface="Arial" panose="020B0604020202020204" pitchFamily="34" charset="0"/>
              <a:buNone/>
              <a:defRPr sz="1600" b="1">
                <a:latin typeface="黑体" panose="02010609060101010101" pitchFamily="49" charset="-122"/>
                <a:ea typeface="黑体" panose="02010609060101010101" pitchFamily="49" charset="-122"/>
              </a:defRPr>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p:txBody>
      </p:sp>
      <p:grpSp>
        <p:nvGrpSpPr>
          <p:cNvPr id="5" name="组合 4">
            <a:extLst>
              <a:ext uri="{FF2B5EF4-FFF2-40B4-BE49-F238E27FC236}">
                <a16:creationId xmlns:a16="http://schemas.microsoft.com/office/drawing/2014/main" id="{C968D65C-4573-401C-9DCC-EB292F32844A}"/>
              </a:ext>
            </a:extLst>
          </p:cNvPr>
          <p:cNvGrpSpPr/>
          <p:nvPr userDrawn="1"/>
        </p:nvGrpSpPr>
        <p:grpSpPr>
          <a:xfrm>
            <a:off x="0" y="9097"/>
            <a:ext cx="12182149" cy="1008001"/>
            <a:chOff x="0" y="9097"/>
            <a:chExt cx="12182149" cy="1008001"/>
          </a:xfrm>
        </p:grpSpPr>
        <p:pic>
          <p:nvPicPr>
            <p:cNvPr id="2" name="图片 1">
              <a:extLst>
                <a:ext uri="{FF2B5EF4-FFF2-40B4-BE49-F238E27FC236}">
                  <a16:creationId xmlns:a16="http://schemas.microsoft.com/office/drawing/2014/main" id="{F90630A7-1272-4641-BDC6-F897162C472C}"/>
                </a:ext>
              </a:extLst>
            </p:cNvPr>
            <p:cNvPicPr preferRelativeResize="0">
              <a:picLocks/>
            </p:cNvPicPr>
            <p:nvPr userDrawn="1"/>
          </p:nvPicPr>
          <p:blipFill>
            <a:blip r:embed="rId2"/>
            <a:stretch>
              <a:fillRect/>
            </a:stretch>
          </p:blipFill>
          <p:spPr>
            <a:xfrm>
              <a:off x="8832304" y="9097"/>
              <a:ext cx="3349845" cy="1008000"/>
            </a:xfrm>
            <a:prstGeom prst="rect">
              <a:avLst/>
            </a:prstGeom>
          </p:spPr>
        </p:pic>
        <p:pic>
          <p:nvPicPr>
            <p:cNvPr id="3" name="图片 2">
              <a:extLst>
                <a:ext uri="{FF2B5EF4-FFF2-40B4-BE49-F238E27FC236}">
                  <a16:creationId xmlns:a16="http://schemas.microsoft.com/office/drawing/2014/main" id="{52C42815-95D7-48D7-ABCE-A43E2E82FE4B}"/>
                </a:ext>
              </a:extLst>
            </p:cNvPr>
            <p:cNvPicPr preferRelativeResize="0">
              <a:picLocks/>
            </p:cNvPicPr>
            <p:nvPr userDrawn="1"/>
          </p:nvPicPr>
          <p:blipFill>
            <a:blip r:embed="rId3"/>
            <a:stretch>
              <a:fillRect/>
            </a:stretch>
          </p:blipFill>
          <p:spPr>
            <a:xfrm>
              <a:off x="0" y="9098"/>
              <a:ext cx="8832304" cy="1008000"/>
            </a:xfrm>
            <a:prstGeom prst="rect">
              <a:avLst/>
            </a:prstGeom>
          </p:spPr>
        </p:pic>
      </p:grpSp>
      <p:sp>
        <p:nvSpPr>
          <p:cNvPr id="10" name="Title 9">
            <a:extLst>
              <a:ext uri="{FF2B5EF4-FFF2-40B4-BE49-F238E27FC236}">
                <a16:creationId xmlns:a16="http://schemas.microsoft.com/office/drawing/2014/main" id="{E011B50A-73C6-431B-97B4-062DCE2CFC3A}"/>
              </a:ext>
            </a:extLst>
          </p:cNvPr>
          <p:cNvSpPr>
            <a:spLocks noGrp="1" noChangeArrowheads="1"/>
          </p:cNvSpPr>
          <p:nvPr>
            <p:ph type="title"/>
          </p:nvPr>
        </p:nvSpPr>
        <p:spPr bwMode="auto">
          <a:xfrm>
            <a:off x="143935" y="148310"/>
            <a:ext cx="11904133" cy="76041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lvl1pPr algn="l">
              <a:defRPr sz="2800" b="1">
                <a:solidFill>
                  <a:schemeClr val="bg1"/>
                </a:solidFill>
                <a:latin typeface="微软雅黑" panose="020B0503020204020204" pitchFamily="34" charset="-122"/>
                <a:ea typeface="微软雅黑" panose="020B0503020204020204" pitchFamily="34" charset="-122"/>
              </a:defRPr>
            </a:lvl1pPr>
          </a:lstStyle>
          <a:p>
            <a:pPr lvl="0"/>
            <a:r>
              <a:rPr lang="zh-CN" altLang="en-US"/>
              <a:t>单击此处编辑母版标题样式</a:t>
            </a:r>
          </a:p>
        </p:txBody>
      </p:sp>
      <p:sp>
        <p:nvSpPr>
          <p:cNvPr id="11" name="Line 8">
            <a:extLst>
              <a:ext uri="{FF2B5EF4-FFF2-40B4-BE49-F238E27FC236}">
                <a16:creationId xmlns:a16="http://schemas.microsoft.com/office/drawing/2014/main" id="{97963D1D-3856-487F-B351-C10C3F480FBE}"/>
              </a:ext>
            </a:extLst>
          </p:cNvPr>
          <p:cNvSpPr>
            <a:spLocks noChangeShapeType="1"/>
          </p:cNvSpPr>
          <p:nvPr userDrawn="1"/>
        </p:nvSpPr>
        <p:spPr bwMode="auto">
          <a:xfrm>
            <a:off x="0" y="980730"/>
            <a:ext cx="12192000" cy="1"/>
          </a:xfrm>
          <a:prstGeom prst="line">
            <a:avLst/>
          </a:prstGeom>
          <a:noFill/>
          <a:ln w="47625" cmpd="thinThick">
            <a:solidFill>
              <a:schemeClr val="bg1"/>
            </a:solidFill>
            <a:round/>
            <a:headEnd type="none" w="sm" len="sm"/>
            <a:tailEnd type="none" w="sm" len="sm"/>
          </a:ln>
        </p:spPr>
        <p:txBody>
          <a:bodyPr wrap="none" anchor="ctr"/>
          <a:lstStyle/>
          <a:p>
            <a:endParaRPr lang="zh-CN" altLang="en-US" sz="1800"/>
          </a:p>
        </p:txBody>
      </p:sp>
    </p:spTree>
    <p:extLst>
      <p:ext uri="{BB962C8B-B14F-4D97-AF65-F5344CB8AC3E}">
        <p14:creationId xmlns:p14="http://schemas.microsoft.com/office/powerpoint/2010/main" val="4039855171"/>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sp>
        <p:nvSpPr>
          <p:cNvPr id="4" name="Rectangle 10"/>
          <p:cNvSpPr>
            <a:spLocks noGrp="1" noChangeArrowheads="1"/>
          </p:cNvSpPr>
          <p:nvPr>
            <p:ph type="dt" sz="half" idx="10"/>
          </p:nvPr>
        </p:nvSpPr>
        <p:spPr>
          <a:xfrm>
            <a:off x="9131395" y="6462757"/>
            <a:ext cx="2844800" cy="365125"/>
          </a:xfrm>
          <a:ln/>
        </p:spPr>
        <p:txBody>
          <a:bodyPr/>
          <a:lstStyle>
            <a:lvl1pPr algn="r">
              <a:defRPr/>
            </a:lvl1pPr>
          </a:lstStyle>
          <a:p>
            <a:pPr>
              <a:defRPr/>
            </a:pPr>
            <a:r>
              <a:rPr lang="de-DE" altLang="zh-CN"/>
              <a:t>Page </a:t>
            </a:r>
            <a:fld id="{E6AC41E2-6E75-4510-A384-33CD3C7209CD}" type="slidenum">
              <a:rPr lang="de-DE" altLang="zh-CN" smtClean="0"/>
              <a:pPr>
                <a:defRPr/>
              </a:pPr>
              <a:t>‹#›</a:t>
            </a:fld>
            <a:endParaRPr lang="en-GB" altLang="zh-CN"/>
          </a:p>
        </p:txBody>
      </p:sp>
      <p:sp>
        <p:nvSpPr>
          <p:cNvPr id="6" name="Rectangle 11"/>
          <p:cNvSpPr>
            <a:spLocks noChangeArrowheads="1"/>
          </p:cNvSpPr>
          <p:nvPr userDrawn="1"/>
        </p:nvSpPr>
        <p:spPr bwMode="auto">
          <a:xfrm>
            <a:off x="406400" y="76200"/>
            <a:ext cx="7213600" cy="914400"/>
          </a:xfrm>
          <a:prstGeom prst="rect">
            <a:avLst/>
          </a:prstGeom>
          <a:noFill/>
          <a:ln>
            <a:noFill/>
          </a:ln>
          <a:effectLst/>
        </p:spPr>
        <p:txBody>
          <a:bodyPr anchor="ctr"/>
          <a:lstStyle>
            <a:lvl1pPr>
              <a:spcBef>
                <a:spcPct val="0"/>
              </a:spcBef>
              <a:defRPr sz="2800" b="1">
                <a:solidFill>
                  <a:srgbClr val="003399"/>
                </a:solidFill>
                <a:latin typeface="Arial" pitchFamily="34" charset="0"/>
                <a:ea typeface="黑体" pitchFamily="2" charset="-122"/>
              </a:defRPr>
            </a:lvl1pPr>
            <a:lvl2pPr>
              <a:spcBef>
                <a:spcPct val="0"/>
              </a:spcBef>
              <a:defRPr sz="2800" b="1">
                <a:solidFill>
                  <a:srgbClr val="003399"/>
                </a:solidFill>
                <a:latin typeface="Arial" pitchFamily="34" charset="0"/>
                <a:ea typeface="黑体" pitchFamily="2" charset="-122"/>
              </a:defRPr>
            </a:lvl2pPr>
            <a:lvl3pPr>
              <a:spcBef>
                <a:spcPct val="0"/>
              </a:spcBef>
              <a:defRPr sz="2800" b="1">
                <a:solidFill>
                  <a:srgbClr val="003399"/>
                </a:solidFill>
                <a:latin typeface="Arial" pitchFamily="34" charset="0"/>
                <a:ea typeface="黑体" pitchFamily="2" charset="-122"/>
              </a:defRPr>
            </a:lvl3pPr>
            <a:lvl4pPr>
              <a:spcBef>
                <a:spcPct val="0"/>
              </a:spcBef>
              <a:defRPr sz="2800" b="1">
                <a:solidFill>
                  <a:srgbClr val="003399"/>
                </a:solidFill>
                <a:latin typeface="Arial" pitchFamily="34" charset="0"/>
                <a:ea typeface="黑体" pitchFamily="2" charset="-122"/>
              </a:defRPr>
            </a:lvl4pPr>
            <a:lvl5pPr>
              <a:spcBef>
                <a:spcPct val="0"/>
              </a:spcBef>
              <a:defRPr sz="2800" b="1">
                <a:solidFill>
                  <a:srgbClr val="003399"/>
                </a:solidFill>
                <a:latin typeface="Arial" pitchFamily="34" charset="0"/>
                <a:ea typeface="黑体" pitchFamily="2" charset="-122"/>
              </a:defRPr>
            </a:lvl5pPr>
            <a:lvl6pPr marL="457200" eaLnBrk="0" fontAlgn="base" hangingPunct="0">
              <a:spcBef>
                <a:spcPct val="0"/>
              </a:spcBef>
              <a:spcAft>
                <a:spcPct val="0"/>
              </a:spcAft>
              <a:defRPr sz="2800" b="1">
                <a:solidFill>
                  <a:srgbClr val="003399"/>
                </a:solidFill>
                <a:latin typeface="Arial" pitchFamily="34" charset="0"/>
                <a:ea typeface="黑体" pitchFamily="2" charset="-122"/>
              </a:defRPr>
            </a:lvl6pPr>
            <a:lvl7pPr marL="914400" eaLnBrk="0" fontAlgn="base" hangingPunct="0">
              <a:spcBef>
                <a:spcPct val="0"/>
              </a:spcBef>
              <a:spcAft>
                <a:spcPct val="0"/>
              </a:spcAft>
              <a:defRPr sz="2800" b="1">
                <a:solidFill>
                  <a:srgbClr val="003399"/>
                </a:solidFill>
                <a:latin typeface="Arial" pitchFamily="34" charset="0"/>
                <a:ea typeface="黑体" pitchFamily="2" charset="-122"/>
              </a:defRPr>
            </a:lvl7pPr>
            <a:lvl8pPr marL="1371600" eaLnBrk="0" fontAlgn="base" hangingPunct="0">
              <a:spcBef>
                <a:spcPct val="0"/>
              </a:spcBef>
              <a:spcAft>
                <a:spcPct val="0"/>
              </a:spcAft>
              <a:defRPr sz="2800" b="1">
                <a:solidFill>
                  <a:srgbClr val="003399"/>
                </a:solidFill>
                <a:latin typeface="Arial" pitchFamily="34" charset="0"/>
                <a:ea typeface="黑体" pitchFamily="2" charset="-122"/>
              </a:defRPr>
            </a:lvl8pPr>
            <a:lvl9pPr marL="1828800" eaLnBrk="0" fontAlgn="base" hangingPunct="0">
              <a:spcBef>
                <a:spcPct val="0"/>
              </a:spcBef>
              <a:spcAft>
                <a:spcPct val="0"/>
              </a:spcAft>
              <a:defRPr sz="2800" b="1">
                <a:solidFill>
                  <a:srgbClr val="003399"/>
                </a:solidFill>
                <a:latin typeface="Arial" pitchFamily="34" charset="0"/>
                <a:ea typeface="黑体" pitchFamily="2" charset="-122"/>
              </a:defRPr>
            </a:lvl9pPr>
          </a:lstStyle>
          <a:p>
            <a:pPr>
              <a:defRPr/>
            </a:pPr>
            <a:endParaRPr lang="zh-CN" altLang="en-US" sz="2800"/>
          </a:p>
        </p:txBody>
      </p:sp>
      <p:sp>
        <p:nvSpPr>
          <p:cNvPr id="9" name="Rectangle 3"/>
          <p:cNvSpPr>
            <a:spLocks noGrp="1" noChangeArrowheads="1"/>
          </p:cNvSpPr>
          <p:nvPr>
            <p:ph idx="1"/>
          </p:nvPr>
        </p:nvSpPr>
        <p:spPr bwMode="auto">
          <a:xfrm>
            <a:off x="143339" y="1206757"/>
            <a:ext cx="11832856" cy="52562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85750" indent="-285750" algn="just">
              <a:buFont typeface="Wingdings" panose="05000000000000000000" pitchFamily="2" charset="2"/>
              <a:buChar char="n"/>
              <a:defRPr sz="2400" b="1">
                <a:latin typeface="微软雅黑" panose="020B0503020204020204" pitchFamily="34" charset="-122"/>
                <a:ea typeface="微软雅黑" panose="020B0503020204020204" pitchFamily="34" charset="-122"/>
              </a:defRPr>
            </a:lvl1pPr>
            <a:lvl2pPr marL="742950" indent="-285750" algn="just">
              <a:buFont typeface="Wingdings" panose="05000000000000000000" pitchFamily="2" charset="2"/>
              <a:buChar char="l"/>
              <a:defRPr sz="2000" b="1">
                <a:latin typeface="Comic Sans MS" panose="030F0702030302020204" pitchFamily="66" charset="0"/>
                <a:ea typeface="楷体" panose="02010609060101010101" pitchFamily="49" charset="-122"/>
              </a:defRPr>
            </a:lvl2pPr>
            <a:lvl3pPr marL="1200150" indent="-285750" algn="just">
              <a:buFont typeface="Wingdings" panose="05000000000000000000" pitchFamily="2" charset="2"/>
              <a:buChar char="p"/>
              <a:defRPr sz="1800" b="1">
                <a:latin typeface="仿宋" panose="02010609060101010101" pitchFamily="49" charset="-122"/>
                <a:ea typeface="仿宋" panose="02010609060101010101" pitchFamily="49" charset="-122"/>
              </a:defRPr>
            </a:lvl3pPr>
            <a:lvl4pPr marL="1657350" indent="-285750" algn="just">
              <a:buSzPct val="70000"/>
              <a:buFontTx/>
              <a:buChar char="○"/>
              <a:defRPr sz="1600" b="1">
                <a:latin typeface="黑体" panose="02010609060101010101" pitchFamily="49" charset="-122"/>
                <a:ea typeface="黑体" panose="02010609060101010101" pitchFamily="49" charset="-122"/>
              </a:defRPr>
            </a:lvl4pPr>
            <a:lvl5pPr marL="1828800" indent="0">
              <a:buFont typeface="Arial" panose="020B0604020202020204" pitchFamily="34" charset="0"/>
              <a:buNone/>
              <a:defRPr sz="1600" b="1">
                <a:latin typeface="黑体" panose="02010609060101010101" pitchFamily="49" charset="-122"/>
                <a:ea typeface="黑体" panose="02010609060101010101" pitchFamily="49" charset="-122"/>
              </a:defRPr>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p:txBody>
      </p:sp>
      <p:grpSp>
        <p:nvGrpSpPr>
          <p:cNvPr id="5" name="组合 4">
            <a:extLst>
              <a:ext uri="{FF2B5EF4-FFF2-40B4-BE49-F238E27FC236}">
                <a16:creationId xmlns:a16="http://schemas.microsoft.com/office/drawing/2014/main" id="{C968D65C-4573-401C-9DCC-EB292F32844A}"/>
              </a:ext>
            </a:extLst>
          </p:cNvPr>
          <p:cNvGrpSpPr/>
          <p:nvPr userDrawn="1"/>
        </p:nvGrpSpPr>
        <p:grpSpPr>
          <a:xfrm>
            <a:off x="0" y="9097"/>
            <a:ext cx="12182149" cy="1008001"/>
            <a:chOff x="0" y="9097"/>
            <a:chExt cx="12182149" cy="1008001"/>
          </a:xfrm>
        </p:grpSpPr>
        <p:pic>
          <p:nvPicPr>
            <p:cNvPr id="2" name="图片 1">
              <a:extLst>
                <a:ext uri="{FF2B5EF4-FFF2-40B4-BE49-F238E27FC236}">
                  <a16:creationId xmlns:a16="http://schemas.microsoft.com/office/drawing/2014/main" id="{F90630A7-1272-4641-BDC6-F897162C472C}"/>
                </a:ext>
              </a:extLst>
            </p:cNvPr>
            <p:cNvPicPr preferRelativeResize="0">
              <a:picLocks/>
            </p:cNvPicPr>
            <p:nvPr userDrawn="1"/>
          </p:nvPicPr>
          <p:blipFill>
            <a:blip r:embed="rId2"/>
            <a:stretch>
              <a:fillRect/>
            </a:stretch>
          </p:blipFill>
          <p:spPr>
            <a:xfrm>
              <a:off x="8832304" y="9097"/>
              <a:ext cx="3349845" cy="1008000"/>
            </a:xfrm>
            <a:prstGeom prst="rect">
              <a:avLst/>
            </a:prstGeom>
          </p:spPr>
        </p:pic>
        <p:pic>
          <p:nvPicPr>
            <p:cNvPr id="3" name="图片 2">
              <a:extLst>
                <a:ext uri="{FF2B5EF4-FFF2-40B4-BE49-F238E27FC236}">
                  <a16:creationId xmlns:a16="http://schemas.microsoft.com/office/drawing/2014/main" id="{52C42815-95D7-48D7-ABCE-A43E2E82FE4B}"/>
                </a:ext>
              </a:extLst>
            </p:cNvPr>
            <p:cNvPicPr preferRelativeResize="0">
              <a:picLocks/>
            </p:cNvPicPr>
            <p:nvPr userDrawn="1"/>
          </p:nvPicPr>
          <p:blipFill>
            <a:blip r:embed="rId3"/>
            <a:stretch>
              <a:fillRect/>
            </a:stretch>
          </p:blipFill>
          <p:spPr>
            <a:xfrm>
              <a:off x="0" y="9098"/>
              <a:ext cx="8832304" cy="1008000"/>
            </a:xfrm>
            <a:prstGeom prst="rect">
              <a:avLst/>
            </a:prstGeom>
          </p:spPr>
        </p:pic>
      </p:grpSp>
      <p:sp>
        <p:nvSpPr>
          <p:cNvPr id="10" name="Title 9">
            <a:extLst>
              <a:ext uri="{FF2B5EF4-FFF2-40B4-BE49-F238E27FC236}">
                <a16:creationId xmlns:a16="http://schemas.microsoft.com/office/drawing/2014/main" id="{E011B50A-73C6-431B-97B4-062DCE2CFC3A}"/>
              </a:ext>
            </a:extLst>
          </p:cNvPr>
          <p:cNvSpPr>
            <a:spLocks noGrp="1" noChangeArrowheads="1"/>
          </p:cNvSpPr>
          <p:nvPr>
            <p:ph type="title"/>
          </p:nvPr>
        </p:nvSpPr>
        <p:spPr bwMode="auto">
          <a:xfrm>
            <a:off x="143935" y="148310"/>
            <a:ext cx="11904133" cy="76041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lvl1pPr algn="l">
              <a:defRPr sz="2800" b="1">
                <a:solidFill>
                  <a:schemeClr val="bg1"/>
                </a:solidFill>
                <a:latin typeface="微软雅黑" panose="020B0503020204020204" pitchFamily="34" charset="-122"/>
                <a:ea typeface="微软雅黑" panose="020B0503020204020204" pitchFamily="34" charset="-122"/>
              </a:defRPr>
            </a:lvl1pPr>
          </a:lstStyle>
          <a:p>
            <a:pPr lvl="0"/>
            <a:r>
              <a:rPr lang="zh-CN" altLang="en-US"/>
              <a:t>单击此处编辑母版标题样式</a:t>
            </a:r>
          </a:p>
        </p:txBody>
      </p:sp>
      <p:sp>
        <p:nvSpPr>
          <p:cNvPr id="11" name="Line 8">
            <a:extLst>
              <a:ext uri="{FF2B5EF4-FFF2-40B4-BE49-F238E27FC236}">
                <a16:creationId xmlns:a16="http://schemas.microsoft.com/office/drawing/2014/main" id="{97963D1D-3856-487F-B351-C10C3F480FBE}"/>
              </a:ext>
            </a:extLst>
          </p:cNvPr>
          <p:cNvSpPr>
            <a:spLocks noChangeShapeType="1"/>
          </p:cNvSpPr>
          <p:nvPr userDrawn="1"/>
        </p:nvSpPr>
        <p:spPr bwMode="auto">
          <a:xfrm>
            <a:off x="0" y="980730"/>
            <a:ext cx="12192000" cy="1"/>
          </a:xfrm>
          <a:prstGeom prst="line">
            <a:avLst/>
          </a:prstGeom>
          <a:noFill/>
          <a:ln w="47625" cmpd="thinThick">
            <a:solidFill>
              <a:schemeClr val="bg1"/>
            </a:solidFill>
            <a:round/>
            <a:headEnd type="none" w="sm" len="sm"/>
            <a:tailEnd type="none" w="sm" len="sm"/>
          </a:ln>
        </p:spPr>
        <p:txBody>
          <a:bodyPr wrap="none" anchor="ctr"/>
          <a:lstStyle/>
          <a:p>
            <a:endParaRPr lang="zh-CN" altLang="en-US" sz="1800"/>
          </a:p>
        </p:txBody>
      </p:sp>
    </p:spTree>
    <p:extLst>
      <p:ext uri="{BB962C8B-B14F-4D97-AF65-F5344CB8AC3E}">
        <p14:creationId xmlns:p14="http://schemas.microsoft.com/office/powerpoint/2010/main" val="4017984054"/>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stretch>
            <a:fillRect/>
          </a:stretch>
        </p:blipFill>
        <p:spPr>
          <a:xfrm>
            <a:off x="2791885" y="-8591"/>
            <a:ext cx="9400113" cy="2294591"/>
          </a:xfrm>
          <a:prstGeom prst="rect">
            <a:avLst/>
          </a:prstGeom>
        </p:spPr>
      </p:pic>
      <p:pic>
        <p:nvPicPr>
          <p:cNvPr id="3" name="Picture 2"/>
          <p:cNvPicPr>
            <a:picLocks noChangeAspect="1"/>
          </p:cNvPicPr>
          <p:nvPr userDrawn="1"/>
        </p:nvPicPr>
        <p:blipFill rotWithShape="1">
          <a:blip r:embed="rId3" cstate="print">
            <a:extLst>
              <a:ext uri="{28A0092B-C50C-407E-A947-70E740481C1C}">
                <a14:useLocalDpi xmlns:a14="http://schemas.microsoft.com/office/drawing/2010/main" val="0"/>
              </a:ext>
            </a:extLst>
          </a:blip>
          <a:srcRect l="10208" r="11304"/>
          <a:stretch/>
        </p:blipFill>
        <p:spPr>
          <a:xfrm>
            <a:off x="83507" y="278501"/>
            <a:ext cx="2588713" cy="1651871"/>
          </a:xfrm>
          <a:prstGeom prst="rect">
            <a:avLst/>
          </a:prstGeom>
        </p:spPr>
      </p:pic>
      <p:pic>
        <p:nvPicPr>
          <p:cNvPr id="4" name="Picture 3" descr="side_b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 y="5750985"/>
            <a:ext cx="12192000" cy="110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userDrawn="1"/>
        </p:nvSpPr>
        <p:spPr>
          <a:xfrm>
            <a:off x="2791885" y="2290234"/>
            <a:ext cx="9400116" cy="249767"/>
          </a:xfrm>
          <a:prstGeom prst="rect">
            <a:avLst/>
          </a:prstGeom>
          <a:gradFill flip="none" rotWithShape="1">
            <a:gsLst>
              <a:gs pos="0">
                <a:srgbClr val="1A165E"/>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500">
              <a:solidFill>
                <a:srgbClr val="FFFFFF"/>
              </a:solidFill>
            </a:endParaRPr>
          </a:p>
        </p:txBody>
      </p:sp>
      <p:sp>
        <p:nvSpPr>
          <p:cNvPr id="7" name="Rectangle 6"/>
          <p:cNvSpPr/>
          <p:nvPr userDrawn="1"/>
        </p:nvSpPr>
        <p:spPr>
          <a:xfrm>
            <a:off x="1" y="2290234"/>
            <a:ext cx="2791884" cy="249767"/>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500">
              <a:solidFill>
                <a:srgbClr val="FFFFFF"/>
              </a:solidFill>
            </a:endParaRPr>
          </a:p>
        </p:txBody>
      </p:sp>
      <p:sp>
        <p:nvSpPr>
          <p:cNvPr id="18" name="Title 17"/>
          <p:cNvSpPr>
            <a:spLocks noGrp="1"/>
          </p:cNvSpPr>
          <p:nvPr>
            <p:ph type="title" hasCustomPrompt="1"/>
          </p:nvPr>
        </p:nvSpPr>
        <p:spPr>
          <a:xfrm>
            <a:off x="671015" y="3072731"/>
            <a:ext cx="11011282" cy="1217434"/>
          </a:xfrm>
        </p:spPr>
        <p:txBody>
          <a:bodyPr anchor="t" anchorCtr="0">
            <a:normAutofit/>
          </a:bodyPr>
          <a:lstStyle>
            <a:lvl1pPr algn="ctr">
              <a:defRPr sz="3333" b="1">
                <a:solidFill>
                  <a:srgbClr val="1A165E"/>
                </a:solidFill>
              </a:defRPr>
            </a:lvl1pPr>
          </a:lstStyle>
          <a:p>
            <a:r>
              <a:rPr lang="en-US"/>
              <a:t>Click to edit Title</a:t>
            </a:r>
          </a:p>
        </p:txBody>
      </p:sp>
      <p:sp>
        <p:nvSpPr>
          <p:cNvPr id="21" name="Content Placeholder 20"/>
          <p:cNvSpPr>
            <a:spLocks noGrp="1"/>
          </p:cNvSpPr>
          <p:nvPr>
            <p:ph sz="quarter" idx="10" hasCustomPrompt="1"/>
          </p:nvPr>
        </p:nvSpPr>
        <p:spPr>
          <a:xfrm>
            <a:off x="671015" y="4650027"/>
            <a:ext cx="11017133" cy="843880"/>
          </a:xfrm>
        </p:spPr>
        <p:txBody>
          <a:bodyPr lIns="91440" tIns="0" rIns="91440" bIns="0" anchor="t" anchorCtr="0">
            <a:noAutofit/>
          </a:bodyPr>
          <a:lstStyle>
            <a:lvl1pPr marL="0" indent="0" algn="ctr">
              <a:buNone/>
              <a:defRPr sz="2400" baseline="0">
                <a:solidFill>
                  <a:schemeClr val="accent4">
                    <a:lumMod val="50000"/>
                    <a:lumOff val="50000"/>
                  </a:schemeClr>
                </a:solidFill>
              </a:defRPr>
            </a:lvl1pPr>
          </a:lstStyle>
          <a:p>
            <a:pPr lvl="0"/>
            <a:r>
              <a:rPr lang="en-US"/>
              <a:t>Click to edit Subtitle</a:t>
            </a:r>
          </a:p>
        </p:txBody>
      </p:sp>
      <p:pic>
        <p:nvPicPr>
          <p:cNvPr id="9" name="图片 8">
            <a:extLst>
              <a:ext uri="{FF2B5EF4-FFF2-40B4-BE49-F238E27FC236}">
                <a16:creationId xmlns:a16="http://schemas.microsoft.com/office/drawing/2014/main" id="{01965EFF-57CB-406A-96DA-4FD77CF99C13}"/>
              </a:ext>
            </a:extLst>
          </p:cNvPr>
          <p:cNvPicPr>
            <a:picLocks noChangeAspect="1"/>
          </p:cNvPicPr>
          <p:nvPr userDrawn="1"/>
        </p:nvPicPr>
        <p:blipFill>
          <a:blip r:embed="rId5"/>
          <a:stretch>
            <a:fillRect/>
          </a:stretch>
        </p:blipFill>
        <p:spPr>
          <a:xfrm>
            <a:off x="119336" y="335185"/>
            <a:ext cx="2528860" cy="1512168"/>
          </a:xfrm>
          <a:prstGeom prst="rect">
            <a:avLst/>
          </a:prstGeom>
        </p:spPr>
      </p:pic>
      <p:pic>
        <p:nvPicPr>
          <p:cNvPr id="10" name="Picture 4" descr="Ansysé«æ§è½è®¡ç®ï¼HPCï¼">
            <a:extLst>
              <a:ext uri="{FF2B5EF4-FFF2-40B4-BE49-F238E27FC236}">
                <a16:creationId xmlns:a16="http://schemas.microsoft.com/office/drawing/2014/main" id="{BEED93A9-770E-4B11-953F-8ED94C4C4210}"/>
              </a:ext>
            </a:extLst>
          </p:cNvPr>
          <p:cNvPicPr>
            <a:picLocks noChangeAspect="1" noChangeArrowheads="1"/>
          </p:cNvPicPr>
          <p:nvPr userDrawn="1"/>
        </p:nvPicPr>
        <p:blipFill rotWithShape="1">
          <a:blip r:embed="rId6">
            <a:extLst>
              <a:ext uri="{28A0092B-C50C-407E-A947-70E740481C1C}">
                <a14:useLocalDpi xmlns:a14="http://schemas.microsoft.com/office/drawing/2010/main" val="0"/>
              </a:ext>
            </a:extLst>
          </a:blip>
          <a:srcRect t="34800" b="20514"/>
          <a:stretch/>
        </p:blipFill>
        <p:spPr bwMode="auto">
          <a:xfrm>
            <a:off x="2791882" y="-5378"/>
            <a:ext cx="9400113" cy="2291378"/>
          </a:xfrm>
          <a:prstGeom prst="rect">
            <a:avLst/>
          </a:prstGeom>
          <a:noFill/>
          <a:extLst>
            <a:ext uri="{909E8E84-426E-40DD-AFC4-6F175D3DCCD1}">
              <a14:hiddenFill xmlns:a14="http://schemas.microsoft.com/office/drawing/2010/main">
                <a:solidFill>
                  <a:srgbClr val="FFFFFF"/>
                </a:solidFill>
              </a14:hiddenFill>
            </a:ext>
          </a:extLst>
        </p:spPr>
      </p:pic>
      <p:pic>
        <p:nvPicPr>
          <p:cNvPr id="13" name="图片 12">
            <a:extLst>
              <a:ext uri="{FF2B5EF4-FFF2-40B4-BE49-F238E27FC236}">
                <a16:creationId xmlns:a16="http://schemas.microsoft.com/office/drawing/2014/main" id="{39594822-5D28-4EF4-B961-3E8425D6DAD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812910" y="5750985"/>
            <a:ext cx="2379090" cy="1107015"/>
          </a:xfrm>
          <a:prstGeom prst="rect">
            <a:avLst/>
          </a:prstGeom>
        </p:spPr>
      </p:pic>
      <p:pic>
        <p:nvPicPr>
          <p:cNvPr id="14" name="图片 13">
            <a:extLst>
              <a:ext uri="{FF2B5EF4-FFF2-40B4-BE49-F238E27FC236}">
                <a16:creationId xmlns:a16="http://schemas.microsoft.com/office/drawing/2014/main" id="{73962726-3717-4595-94B3-AE058B2372C7}"/>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t="36353" b="37180"/>
          <a:stretch/>
        </p:blipFill>
        <p:spPr>
          <a:xfrm>
            <a:off x="119336" y="5750985"/>
            <a:ext cx="4915021" cy="990384"/>
          </a:xfrm>
          <a:prstGeom prst="rect">
            <a:avLst/>
          </a:prstGeom>
        </p:spPr>
      </p:pic>
    </p:spTree>
    <p:extLst>
      <p:ext uri="{BB962C8B-B14F-4D97-AF65-F5344CB8AC3E}">
        <p14:creationId xmlns:p14="http://schemas.microsoft.com/office/powerpoint/2010/main" val="9241339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Title">
    <p:spTree>
      <p:nvGrpSpPr>
        <p:cNvPr id="1" name=""/>
        <p:cNvGrpSpPr/>
        <p:nvPr/>
      </p:nvGrpSpPr>
      <p:grpSpPr>
        <a:xfrm>
          <a:off x="0" y="0"/>
          <a:ext cx="0" cy="0"/>
          <a:chOff x="0" y="0"/>
          <a:chExt cx="0" cy="0"/>
        </a:xfrm>
      </p:grpSpPr>
      <p:pic>
        <p:nvPicPr>
          <p:cNvPr id="4" name="Picture 3" descr="side_b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 y="5750985"/>
            <a:ext cx="12192000" cy="110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1" y="1"/>
            <a:ext cx="2791884" cy="22902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500">
              <a:solidFill>
                <a:srgbClr val="FFFFFF"/>
              </a:solidFill>
            </a:endParaRPr>
          </a:p>
        </p:txBody>
      </p:sp>
      <p:sp>
        <p:nvSpPr>
          <p:cNvPr id="6" name="Rectangle 5"/>
          <p:cNvSpPr/>
          <p:nvPr userDrawn="1"/>
        </p:nvSpPr>
        <p:spPr>
          <a:xfrm>
            <a:off x="2791885" y="2290234"/>
            <a:ext cx="9400116" cy="249767"/>
          </a:xfrm>
          <a:prstGeom prst="rect">
            <a:avLst/>
          </a:prstGeom>
          <a:gradFill flip="none" rotWithShape="1">
            <a:gsLst>
              <a:gs pos="0">
                <a:srgbClr val="1A165E"/>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500">
              <a:solidFill>
                <a:srgbClr val="FFFFFF"/>
              </a:solidFill>
            </a:endParaRPr>
          </a:p>
        </p:txBody>
      </p:sp>
      <p:sp>
        <p:nvSpPr>
          <p:cNvPr id="7" name="Rectangle 6"/>
          <p:cNvSpPr/>
          <p:nvPr userDrawn="1"/>
        </p:nvSpPr>
        <p:spPr>
          <a:xfrm>
            <a:off x="1" y="2290234"/>
            <a:ext cx="2791884" cy="249767"/>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500">
              <a:solidFill>
                <a:srgbClr val="FFFFFF"/>
              </a:solidFill>
            </a:endParaRPr>
          </a:p>
        </p:txBody>
      </p:sp>
      <p:sp>
        <p:nvSpPr>
          <p:cNvPr id="13" name="Rectangle 12"/>
          <p:cNvSpPr/>
          <p:nvPr userDrawn="1"/>
        </p:nvSpPr>
        <p:spPr>
          <a:xfrm>
            <a:off x="2791885" y="1"/>
            <a:ext cx="9400116" cy="249767"/>
          </a:xfrm>
          <a:prstGeom prst="rect">
            <a:avLst/>
          </a:prstGeom>
          <a:gradFill flip="none" rotWithShape="1">
            <a:gsLst>
              <a:gs pos="0">
                <a:srgbClr val="1A165E"/>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500">
              <a:solidFill>
                <a:srgbClr val="FFFFFF"/>
              </a:solidFill>
            </a:endParaRPr>
          </a:p>
        </p:txBody>
      </p:sp>
      <p:sp>
        <p:nvSpPr>
          <p:cNvPr id="14" name="Rectangle 13"/>
          <p:cNvSpPr/>
          <p:nvPr userDrawn="1"/>
        </p:nvSpPr>
        <p:spPr>
          <a:xfrm>
            <a:off x="1" y="1"/>
            <a:ext cx="2791884" cy="249767"/>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500">
              <a:solidFill>
                <a:srgbClr val="FFFFFF"/>
              </a:solidFill>
            </a:endParaRPr>
          </a:p>
        </p:txBody>
      </p:sp>
      <p:pic>
        <p:nvPicPr>
          <p:cNvPr id="12" name="图片 11">
            <a:extLst>
              <a:ext uri="{FF2B5EF4-FFF2-40B4-BE49-F238E27FC236}">
                <a16:creationId xmlns:a16="http://schemas.microsoft.com/office/drawing/2014/main" id="{E9F3B789-6971-4326-A6E1-640FEEC36492}"/>
              </a:ext>
            </a:extLst>
          </p:cNvPr>
          <p:cNvPicPr preferRelativeResize="0">
            <a:picLocks/>
          </p:cNvPicPr>
          <p:nvPr userDrawn="1"/>
        </p:nvPicPr>
        <p:blipFill rotWithShape="1">
          <a:blip r:embed="rId3" cstate="print">
            <a:extLst>
              <a:ext uri="{28A0092B-C50C-407E-A947-70E740481C1C}">
                <a14:useLocalDpi xmlns:a14="http://schemas.microsoft.com/office/drawing/2010/main" val="0"/>
              </a:ext>
            </a:extLst>
          </a:blip>
          <a:srcRect t="10113" b="35648"/>
          <a:stretch/>
        </p:blipFill>
        <p:spPr>
          <a:xfrm>
            <a:off x="0" y="2540001"/>
            <a:ext cx="12204000" cy="2340000"/>
          </a:xfrm>
          <a:prstGeom prst="rect">
            <a:avLst/>
          </a:prstGeom>
        </p:spPr>
      </p:pic>
      <p:pic>
        <p:nvPicPr>
          <p:cNvPr id="16" name="图片 15">
            <a:extLst>
              <a:ext uri="{FF2B5EF4-FFF2-40B4-BE49-F238E27FC236}">
                <a16:creationId xmlns:a16="http://schemas.microsoft.com/office/drawing/2014/main" id="{484E00BE-7BCB-4DF7-81E3-C5B7A1C8A7B9}"/>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6353" b="37180"/>
          <a:stretch/>
        </p:blipFill>
        <p:spPr>
          <a:xfrm>
            <a:off x="119336" y="5750985"/>
            <a:ext cx="5493826" cy="1107014"/>
          </a:xfrm>
          <a:prstGeom prst="rect">
            <a:avLst/>
          </a:prstGeom>
        </p:spPr>
      </p:pic>
    </p:spTree>
    <p:extLst>
      <p:ext uri="{BB962C8B-B14F-4D97-AF65-F5344CB8AC3E}">
        <p14:creationId xmlns:p14="http://schemas.microsoft.com/office/powerpoint/2010/main" val="15303200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76" indent="0" algn="ctr">
              <a:buNone/>
              <a:defRPr/>
            </a:lvl2pPr>
            <a:lvl3pPr marL="1219151" indent="0" algn="ctr">
              <a:buNone/>
              <a:defRPr/>
            </a:lvl3pPr>
            <a:lvl4pPr marL="1828727" indent="0" algn="ctr">
              <a:buNone/>
              <a:defRPr/>
            </a:lvl4pPr>
            <a:lvl5pPr marL="2438302" indent="0" algn="ctr">
              <a:buNone/>
              <a:defRPr/>
            </a:lvl5pPr>
            <a:lvl6pPr marL="3047878" indent="0" algn="ctr">
              <a:buNone/>
              <a:defRPr/>
            </a:lvl6pPr>
            <a:lvl7pPr marL="3657454" indent="0" algn="ctr">
              <a:buNone/>
              <a:defRPr/>
            </a:lvl7pPr>
            <a:lvl8pPr marL="4267029" indent="0" algn="ctr">
              <a:buNone/>
              <a:defRPr/>
            </a:lvl8pPr>
            <a:lvl9pPr marL="4876605" indent="0" algn="ctr">
              <a:buNone/>
              <a:defRPr/>
            </a:lvl9pPr>
          </a:lstStyle>
          <a:p>
            <a:r>
              <a:rPr lang="en-US"/>
              <a:t>Click to edit Master subtitle style</a:t>
            </a:r>
          </a:p>
        </p:txBody>
      </p:sp>
      <p:pic>
        <p:nvPicPr>
          <p:cNvPr id="4" name="图片 3">
            <a:extLst>
              <a:ext uri="{FF2B5EF4-FFF2-40B4-BE49-F238E27FC236}">
                <a16:creationId xmlns:a16="http://schemas.microsoft.com/office/drawing/2014/main" id="{9EB8B613-CFD9-45A2-B7E6-C9BA1619F5AB}"/>
              </a:ext>
            </a:extLst>
          </p:cNvPr>
          <p:cNvPicPr>
            <a:picLocks noChangeAspect="1"/>
          </p:cNvPicPr>
          <p:nvPr userDrawn="1"/>
        </p:nvPicPr>
        <p:blipFill>
          <a:blip r:embed="rId2"/>
          <a:stretch>
            <a:fillRect/>
          </a:stretch>
        </p:blipFill>
        <p:spPr>
          <a:xfrm>
            <a:off x="10488488" y="0"/>
            <a:ext cx="1685907" cy="1008112"/>
          </a:xfrm>
          <a:prstGeom prst="rect">
            <a:avLst/>
          </a:prstGeom>
        </p:spPr>
      </p:pic>
    </p:spTree>
    <p:extLst>
      <p:ext uri="{BB962C8B-B14F-4D97-AF65-F5344CB8AC3E}">
        <p14:creationId xmlns:p14="http://schemas.microsoft.com/office/powerpoint/2010/main" val="17962978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Rectangle 4"/>
          <p:cNvSpPr>
            <a:spLocks noGrp="1" noChangeArrowheads="1"/>
          </p:cNvSpPr>
          <p:nvPr>
            <p:ph type="dt" sz="half" idx="10"/>
          </p:nvPr>
        </p:nvSpPr>
        <p:spPr>
          <a:xfrm>
            <a:off x="508000" y="6537326"/>
            <a:ext cx="3048000" cy="244475"/>
          </a:xfrm>
          <a:prstGeom prst="rect">
            <a:avLst/>
          </a:prstGeom>
          <a:ln/>
        </p:spPr>
        <p:txBody>
          <a:bodyPr/>
          <a:lstStyle>
            <a:lvl1pPr>
              <a:defRPr/>
            </a:lvl1pPr>
          </a:lstStyle>
          <a:p>
            <a:pPr>
              <a:defRPr/>
            </a:pPr>
            <a:fld id="{1E8FBBF7-0857-4E0C-8BA6-6E15C623885C}" type="datetime1">
              <a:rPr lang="zh-CN" altLang="en-US"/>
              <a:pPr>
                <a:defRPr/>
              </a:pPr>
              <a:t>2024/1/4</a:t>
            </a:fld>
            <a:endParaRPr lang="en-US"/>
          </a:p>
        </p:txBody>
      </p:sp>
      <p:sp>
        <p:nvSpPr>
          <p:cNvPr id="6" name="Rectangle 6"/>
          <p:cNvSpPr>
            <a:spLocks noGrp="1" noChangeArrowheads="1"/>
          </p:cNvSpPr>
          <p:nvPr>
            <p:ph type="sldNum" sz="quarter" idx="12"/>
          </p:nvPr>
        </p:nvSpPr>
        <p:spPr>
          <a:xfrm>
            <a:off x="8128000" y="6537326"/>
            <a:ext cx="3657600" cy="244475"/>
          </a:xfrm>
          <a:prstGeom prst="rect">
            <a:avLst/>
          </a:prstGeom>
          <a:ln/>
        </p:spPr>
        <p:txBody>
          <a:bodyPr/>
          <a:lstStyle>
            <a:lvl1pPr>
              <a:defRPr/>
            </a:lvl1pPr>
          </a:lstStyle>
          <a:p>
            <a:pPr>
              <a:defRPr/>
            </a:pPr>
            <a:fld id="{39C0A3BD-B17F-41BC-AD2B-B1F4D871CDAD}" type="slidenum">
              <a:rPr lang="en-US" altLang="zh-CN"/>
              <a:pPr>
                <a:defRPr/>
              </a:pPr>
              <a:t>‹#›</a:t>
            </a:fld>
            <a:endParaRPr lang="en-US" altLang="zh-CN"/>
          </a:p>
        </p:txBody>
      </p:sp>
    </p:spTree>
    <p:extLst>
      <p:ext uri="{BB962C8B-B14F-4D97-AF65-F5344CB8AC3E}">
        <p14:creationId xmlns:p14="http://schemas.microsoft.com/office/powerpoint/2010/main" val="5167807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13513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b="1">
                <a:latin typeface="微软雅黑" panose="020B0503020204020204" pitchFamily="34" charset="-122"/>
                <a:ea typeface="微软雅黑" panose="020B0503020204020204" pitchFamily="34" charset="-122"/>
              </a:defRPr>
            </a:lvl1pPr>
          </a:lstStyle>
          <a:p>
            <a:r>
              <a:rPr lang="en-US"/>
              <a:t>Click to edit Master title style</a:t>
            </a:r>
          </a:p>
        </p:txBody>
      </p:sp>
      <p:sp>
        <p:nvSpPr>
          <p:cNvPr id="3" name="Content Placeholder 2"/>
          <p:cNvSpPr>
            <a:spLocks noGrp="1"/>
          </p:cNvSpPr>
          <p:nvPr>
            <p:ph sz="half" idx="1"/>
          </p:nvPr>
        </p:nvSpPr>
        <p:spPr>
          <a:xfrm>
            <a:off x="336000" y="1197312"/>
            <a:ext cx="5760640" cy="5040000"/>
          </a:xfrm>
        </p:spPr>
        <p:txBody>
          <a:bodyPr/>
          <a:lstStyle>
            <a:lvl1pPr>
              <a:defRPr sz="2000"/>
            </a:lvl1pPr>
            <a:lvl2pPr>
              <a:defRPr sz="1667"/>
            </a:lvl2pPr>
            <a:lvl3pPr>
              <a:defRPr sz="1500"/>
            </a:lvl3pPr>
            <a:lvl4pPr>
              <a:defRPr sz="1333"/>
            </a:lvl4pPr>
            <a:lvl5pPr>
              <a:defRPr sz="1167"/>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68648" y="1197312"/>
            <a:ext cx="5760000" cy="5040000"/>
          </a:xfrm>
        </p:spPr>
        <p:txBody>
          <a:bodyPr/>
          <a:lstStyle>
            <a:lvl1pPr>
              <a:defRPr sz="2000"/>
            </a:lvl1pPr>
            <a:lvl2pPr>
              <a:defRPr sz="1667"/>
            </a:lvl2pPr>
            <a:lvl3pPr>
              <a:defRPr sz="1500"/>
            </a:lvl3pPr>
            <a:lvl4pPr>
              <a:defRPr sz="1333"/>
            </a:lvl4pPr>
            <a:lvl5pPr>
              <a:defRPr sz="1167"/>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14687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464983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4767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8" y="1497262"/>
            <a:ext cx="7315200" cy="3230312"/>
          </a:xfrm>
        </p:spPr>
        <p:txBody>
          <a:bodyPr/>
          <a:lstStyle>
            <a:lvl1pPr marL="0" indent="0">
              <a:buNone/>
              <a:defRPr sz="4266"/>
            </a:lvl1pPr>
            <a:lvl2pPr marL="609576" indent="0">
              <a:buNone/>
              <a:defRPr sz="3733"/>
            </a:lvl2pPr>
            <a:lvl3pPr marL="1219151" indent="0">
              <a:buNone/>
              <a:defRPr sz="3200"/>
            </a:lvl3pPr>
            <a:lvl4pPr marL="1828727" indent="0">
              <a:buNone/>
              <a:defRPr sz="2667"/>
            </a:lvl4pPr>
            <a:lvl5pPr marL="2438302" indent="0">
              <a:buNone/>
              <a:defRPr sz="2667"/>
            </a:lvl5pPr>
            <a:lvl6pPr marL="3047878" indent="0">
              <a:buNone/>
              <a:defRPr sz="2667"/>
            </a:lvl6pPr>
            <a:lvl7pPr marL="3657454" indent="0">
              <a:buNone/>
              <a:defRPr sz="2667"/>
            </a:lvl7pPr>
            <a:lvl8pPr marL="4267029" indent="0">
              <a:buNone/>
              <a:defRPr sz="2667"/>
            </a:lvl8pPr>
            <a:lvl9pPr marL="4876605" indent="0">
              <a:buNone/>
              <a:defRPr sz="2667"/>
            </a:lvl9pPr>
          </a:lstStyle>
          <a:p>
            <a:pPr lvl="0"/>
            <a:endParaRPr lang="en-US" noProof="0"/>
          </a:p>
        </p:txBody>
      </p:sp>
      <p:sp>
        <p:nvSpPr>
          <p:cNvPr id="4" name="Text Placeholder 3"/>
          <p:cNvSpPr>
            <a:spLocks noGrp="1"/>
          </p:cNvSpPr>
          <p:nvPr>
            <p:ph type="body" sz="half" idx="2"/>
          </p:nvPr>
        </p:nvSpPr>
        <p:spPr>
          <a:xfrm>
            <a:off x="2389718" y="5367339"/>
            <a:ext cx="7315200" cy="804863"/>
          </a:xfrm>
        </p:spPr>
        <p:txBody>
          <a:bodyPr/>
          <a:lstStyle>
            <a:lvl1pPr marL="0" indent="0">
              <a:buNone/>
              <a:defRPr sz="1867"/>
            </a:lvl1pPr>
            <a:lvl2pPr marL="609576" indent="0">
              <a:buNone/>
              <a:defRPr sz="1600"/>
            </a:lvl2pPr>
            <a:lvl3pPr marL="1219151" indent="0">
              <a:buNone/>
              <a:defRPr sz="1333"/>
            </a:lvl3pPr>
            <a:lvl4pPr marL="1828727" indent="0">
              <a:buNone/>
              <a:defRPr sz="1200"/>
            </a:lvl4pPr>
            <a:lvl5pPr marL="2438302" indent="0">
              <a:buNone/>
              <a:defRPr sz="1200"/>
            </a:lvl5pPr>
            <a:lvl6pPr marL="3047878" indent="0">
              <a:buNone/>
              <a:defRPr sz="1200"/>
            </a:lvl6pPr>
            <a:lvl7pPr marL="3657454" indent="0">
              <a:buNone/>
              <a:defRPr sz="1200"/>
            </a:lvl7pPr>
            <a:lvl8pPr marL="4267029" indent="0">
              <a:buNone/>
              <a:defRPr sz="1200"/>
            </a:lvl8pPr>
            <a:lvl9pPr marL="4876605" indent="0">
              <a:buNone/>
              <a:defRPr sz="1200"/>
            </a:lvl9pPr>
          </a:lstStyle>
          <a:p>
            <a:pPr lvl="0"/>
            <a:r>
              <a:rPr lang="en-US"/>
              <a:t>Click to edit Master text styles</a:t>
            </a:r>
          </a:p>
        </p:txBody>
      </p:sp>
    </p:spTree>
    <p:extLst>
      <p:ext uri="{BB962C8B-B14F-4D97-AF65-F5344CB8AC3E}">
        <p14:creationId xmlns:p14="http://schemas.microsoft.com/office/powerpoint/2010/main" val="26587040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2_Titl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2" y="2538280"/>
            <a:ext cx="12197688" cy="2960688"/>
          </a:xfrm>
          <a:prstGeom prst="rect">
            <a:avLst/>
          </a:prstGeom>
        </p:spPr>
      </p:pic>
      <p:pic>
        <p:nvPicPr>
          <p:cNvPr id="4" name="Picture 3" descr="side_b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 y="5750985"/>
            <a:ext cx="12192000" cy="110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1" y="1"/>
            <a:ext cx="2791884" cy="22902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500">
              <a:solidFill>
                <a:srgbClr val="FFFFFF"/>
              </a:solidFill>
            </a:endParaRPr>
          </a:p>
        </p:txBody>
      </p:sp>
      <p:sp>
        <p:nvSpPr>
          <p:cNvPr id="6" name="Rectangle 5"/>
          <p:cNvSpPr/>
          <p:nvPr userDrawn="1"/>
        </p:nvSpPr>
        <p:spPr>
          <a:xfrm>
            <a:off x="2791885" y="2290234"/>
            <a:ext cx="9400116" cy="249767"/>
          </a:xfrm>
          <a:prstGeom prst="rect">
            <a:avLst/>
          </a:prstGeom>
          <a:gradFill flip="none" rotWithShape="1">
            <a:gsLst>
              <a:gs pos="0">
                <a:srgbClr val="1A165E"/>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500">
              <a:solidFill>
                <a:srgbClr val="FFFFFF"/>
              </a:solidFill>
            </a:endParaRPr>
          </a:p>
        </p:txBody>
      </p:sp>
      <p:sp>
        <p:nvSpPr>
          <p:cNvPr id="7" name="Rectangle 6"/>
          <p:cNvSpPr/>
          <p:nvPr userDrawn="1"/>
        </p:nvSpPr>
        <p:spPr>
          <a:xfrm>
            <a:off x="1" y="2290234"/>
            <a:ext cx="2791884" cy="249767"/>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500">
              <a:solidFill>
                <a:srgbClr val="FFFFFF"/>
              </a:solidFill>
            </a:endParaRPr>
          </a:p>
        </p:txBody>
      </p:sp>
      <p:sp>
        <p:nvSpPr>
          <p:cNvPr id="13" name="Rectangle 12"/>
          <p:cNvSpPr/>
          <p:nvPr userDrawn="1"/>
        </p:nvSpPr>
        <p:spPr>
          <a:xfrm>
            <a:off x="2791885" y="1"/>
            <a:ext cx="9400116" cy="249767"/>
          </a:xfrm>
          <a:prstGeom prst="rect">
            <a:avLst/>
          </a:prstGeom>
          <a:gradFill flip="none" rotWithShape="1">
            <a:gsLst>
              <a:gs pos="0">
                <a:srgbClr val="1A165E"/>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500">
              <a:solidFill>
                <a:srgbClr val="FFFFFF"/>
              </a:solidFill>
            </a:endParaRPr>
          </a:p>
        </p:txBody>
      </p:sp>
      <p:sp>
        <p:nvSpPr>
          <p:cNvPr id="14" name="Rectangle 13"/>
          <p:cNvSpPr/>
          <p:nvPr userDrawn="1"/>
        </p:nvSpPr>
        <p:spPr>
          <a:xfrm>
            <a:off x="1" y="1"/>
            <a:ext cx="2791884" cy="249767"/>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500">
              <a:solidFill>
                <a:srgbClr val="FFFFFF"/>
              </a:solidFill>
            </a:endParaRPr>
          </a:p>
        </p:txBody>
      </p:sp>
      <p:pic>
        <p:nvPicPr>
          <p:cNvPr id="16" name="Picture 4" descr="Ansysé«æ§è½è®¡ç®ï¼HPCï¼">
            <a:extLst>
              <a:ext uri="{FF2B5EF4-FFF2-40B4-BE49-F238E27FC236}">
                <a16:creationId xmlns:a16="http://schemas.microsoft.com/office/drawing/2014/main" id="{093D5605-7BE5-4691-A580-5030F2EB0B5E}"/>
              </a:ext>
            </a:extLst>
          </p:cNvPr>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t="34800" b="20514"/>
          <a:stretch/>
        </p:blipFill>
        <p:spPr bwMode="auto">
          <a:xfrm>
            <a:off x="-1" y="2538280"/>
            <a:ext cx="12192001" cy="2960688"/>
          </a:xfrm>
          <a:prstGeom prst="rect">
            <a:avLst/>
          </a:prstGeom>
          <a:noFill/>
          <a:extLst>
            <a:ext uri="{909E8E84-426E-40DD-AFC4-6F175D3DCCD1}">
              <a14:hiddenFill xmlns:a14="http://schemas.microsoft.com/office/drawing/2010/main">
                <a:solidFill>
                  <a:srgbClr val="FFFFFF"/>
                </a:solidFill>
              </a14:hiddenFill>
            </a:ext>
          </a:extLst>
        </p:spPr>
      </p:pic>
      <p:pic>
        <p:nvPicPr>
          <p:cNvPr id="17" name="图片 16">
            <a:extLst>
              <a:ext uri="{FF2B5EF4-FFF2-40B4-BE49-F238E27FC236}">
                <a16:creationId xmlns:a16="http://schemas.microsoft.com/office/drawing/2014/main" id="{CC63393C-782E-4FBA-B991-E12133BBC433}"/>
              </a:ext>
            </a:extLst>
          </p:cNvPr>
          <p:cNvPicPr>
            <a:picLocks noChangeAspect="1"/>
          </p:cNvPicPr>
          <p:nvPr userDrawn="1"/>
        </p:nvPicPr>
        <p:blipFill>
          <a:blip r:embed="rId5"/>
          <a:stretch>
            <a:fillRect/>
          </a:stretch>
        </p:blipFill>
        <p:spPr>
          <a:xfrm>
            <a:off x="240240" y="6344887"/>
            <a:ext cx="2376264" cy="483567"/>
          </a:xfrm>
          <a:prstGeom prst="rect">
            <a:avLst/>
          </a:prstGeom>
        </p:spPr>
      </p:pic>
      <p:sp>
        <p:nvSpPr>
          <p:cNvPr id="18" name="Text Box 3">
            <a:extLst>
              <a:ext uri="{FF2B5EF4-FFF2-40B4-BE49-F238E27FC236}">
                <a16:creationId xmlns:a16="http://schemas.microsoft.com/office/drawing/2014/main" id="{B74D4109-5130-467D-83B1-AC869E0F8CF7}"/>
              </a:ext>
            </a:extLst>
          </p:cNvPr>
          <p:cNvSpPr txBox="1">
            <a:spLocks noChangeArrowheads="1"/>
          </p:cNvSpPr>
          <p:nvPr userDrawn="1"/>
        </p:nvSpPr>
        <p:spPr bwMode="auto">
          <a:xfrm>
            <a:off x="3192954" y="670304"/>
            <a:ext cx="5643563" cy="1118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2300" b="1">
                <a:solidFill>
                  <a:schemeClr val="tx2"/>
                </a:solidFill>
                <a:latin typeface="Arial" pitchFamily="34" charset="0"/>
              </a:defRPr>
            </a:lvl1pPr>
            <a:lvl2pPr marL="742950" indent="-285750" eaLnBrk="0" hangingPunct="0">
              <a:spcBef>
                <a:spcPts val="300"/>
              </a:spcBef>
              <a:buClr>
                <a:schemeClr val="tx2"/>
              </a:buClr>
              <a:buFont typeface="Arial" pitchFamily="34" charset="0"/>
              <a:buChar char="–"/>
              <a:defRPr sz="2200">
                <a:solidFill>
                  <a:schemeClr val="tx1"/>
                </a:solidFill>
                <a:latin typeface="Arial" pitchFamily="34" charset="0"/>
              </a:defRPr>
            </a:lvl2pPr>
            <a:lvl3pPr marL="1143000" indent="-228600" eaLnBrk="0" hangingPunct="0">
              <a:spcBef>
                <a:spcPct val="20000"/>
              </a:spcBef>
              <a:buClr>
                <a:schemeClr val="tx2"/>
              </a:buClr>
              <a:buFont typeface="Arial" pitchFamily="34" charset="0"/>
              <a:buChar char="•"/>
              <a:defRPr sz="2000">
                <a:solidFill>
                  <a:schemeClr val="tx1"/>
                </a:solidFill>
                <a:latin typeface="Arial" pitchFamily="34" charset="0"/>
              </a:defRPr>
            </a:lvl3pPr>
            <a:lvl4pPr marL="1600200" indent="-228600" eaLnBrk="0" hangingPunct="0">
              <a:spcBef>
                <a:spcPct val="20000"/>
              </a:spcBef>
              <a:buClr>
                <a:schemeClr val="tx2"/>
              </a:buClr>
              <a:buFont typeface="Arial" pitchFamily="34" charset="0"/>
              <a:buChar char="–"/>
              <a:defRPr sz="1500">
                <a:solidFill>
                  <a:schemeClr val="tx1"/>
                </a:solidFill>
                <a:latin typeface="Arial" pitchFamily="34" charset="0"/>
              </a:defRPr>
            </a:lvl4pPr>
            <a:lvl5pPr marL="2057400" indent="-228600" eaLnBrk="0" hangingPunct="0">
              <a:spcBef>
                <a:spcPct val="20000"/>
              </a:spcBef>
              <a:buClr>
                <a:schemeClr val="tx2"/>
              </a:buClr>
              <a:buFont typeface="Arial" pitchFamily="34" charset="0"/>
              <a:buChar char="»"/>
              <a:defRPr sz="1500">
                <a:solidFill>
                  <a:schemeClr val="tx1"/>
                </a:solidFill>
                <a:latin typeface="Arial" pitchFamily="34" charset="0"/>
              </a:defRPr>
            </a:lvl5pPr>
            <a:lvl6pPr marL="2514600" indent="-228600" defTabSz="457200" eaLnBrk="0" fontAlgn="base" hangingPunct="0">
              <a:spcBef>
                <a:spcPct val="20000"/>
              </a:spcBef>
              <a:spcAft>
                <a:spcPct val="0"/>
              </a:spcAft>
              <a:buClr>
                <a:schemeClr val="tx2"/>
              </a:buClr>
              <a:buFont typeface="Arial" pitchFamily="34" charset="0"/>
              <a:buChar char="»"/>
              <a:defRPr sz="1500">
                <a:solidFill>
                  <a:schemeClr val="tx1"/>
                </a:solidFill>
                <a:latin typeface="Arial" pitchFamily="34" charset="0"/>
              </a:defRPr>
            </a:lvl6pPr>
            <a:lvl7pPr marL="2971800" indent="-228600" defTabSz="457200" eaLnBrk="0" fontAlgn="base" hangingPunct="0">
              <a:spcBef>
                <a:spcPct val="20000"/>
              </a:spcBef>
              <a:spcAft>
                <a:spcPct val="0"/>
              </a:spcAft>
              <a:buClr>
                <a:schemeClr val="tx2"/>
              </a:buClr>
              <a:buFont typeface="Arial" pitchFamily="34" charset="0"/>
              <a:buChar char="»"/>
              <a:defRPr sz="1500">
                <a:solidFill>
                  <a:schemeClr val="tx1"/>
                </a:solidFill>
                <a:latin typeface="Arial" pitchFamily="34" charset="0"/>
              </a:defRPr>
            </a:lvl7pPr>
            <a:lvl8pPr marL="3429000" indent="-228600" defTabSz="457200" eaLnBrk="0" fontAlgn="base" hangingPunct="0">
              <a:spcBef>
                <a:spcPct val="20000"/>
              </a:spcBef>
              <a:spcAft>
                <a:spcPct val="0"/>
              </a:spcAft>
              <a:buClr>
                <a:schemeClr val="tx2"/>
              </a:buClr>
              <a:buFont typeface="Arial" pitchFamily="34" charset="0"/>
              <a:buChar char="»"/>
              <a:defRPr sz="1500">
                <a:solidFill>
                  <a:schemeClr val="tx1"/>
                </a:solidFill>
                <a:latin typeface="Arial" pitchFamily="34" charset="0"/>
              </a:defRPr>
            </a:lvl8pPr>
            <a:lvl9pPr marL="3886200" indent="-228600" defTabSz="457200" eaLnBrk="0" fontAlgn="base" hangingPunct="0">
              <a:spcBef>
                <a:spcPct val="20000"/>
              </a:spcBef>
              <a:spcAft>
                <a:spcPct val="0"/>
              </a:spcAft>
              <a:buClr>
                <a:schemeClr val="tx2"/>
              </a:buClr>
              <a:buFont typeface="Arial" pitchFamily="34" charset="0"/>
              <a:buChar char="»"/>
              <a:defRPr sz="1500">
                <a:solidFill>
                  <a:schemeClr val="tx1"/>
                </a:solidFill>
                <a:latin typeface="Arial" pitchFamily="34" charset="0"/>
              </a:defRPr>
            </a:lvl9pPr>
          </a:lstStyle>
          <a:p>
            <a:pPr algn="ctr">
              <a:spcBef>
                <a:spcPct val="0"/>
              </a:spcBef>
              <a:buFontTx/>
              <a:buNone/>
            </a:pPr>
            <a:r>
              <a:rPr lang="en-US" altLang="en-US" sz="6666">
                <a:solidFill>
                  <a:srgbClr val="241172"/>
                </a:solidFill>
                <a:latin typeface="+mj-lt"/>
              </a:rPr>
              <a:t>Thank You</a:t>
            </a:r>
          </a:p>
        </p:txBody>
      </p:sp>
      <p:pic>
        <p:nvPicPr>
          <p:cNvPr id="19" name="图片 18">
            <a:extLst>
              <a:ext uri="{FF2B5EF4-FFF2-40B4-BE49-F238E27FC236}">
                <a16:creationId xmlns:a16="http://schemas.microsoft.com/office/drawing/2014/main" id="{C3229085-0714-4EAB-84C9-4D0AA5C85445}"/>
              </a:ext>
            </a:extLst>
          </p:cNvPr>
          <p:cNvPicPr>
            <a:picLocks noChangeAspect="1"/>
          </p:cNvPicPr>
          <p:nvPr userDrawn="1"/>
        </p:nvPicPr>
        <p:blipFill>
          <a:blip r:embed="rId6"/>
          <a:stretch>
            <a:fillRect/>
          </a:stretch>
        </p:blipFill>
        <p:spPr>
          <a:xfrm>
            <a:off x="438399" y="473283"/>
            <a:ext cx="2528860" cy="1512168"/>
          </a:xfrm>
          <a:prstGeom prst="rect">
            <a:avLst/>
          </a:prstGeom>
        </p:spPr>
      </p:pic>
      <p:pic>
        <p:nvPicPr>
          <p:cNvPr id="20" name="图片 19">
            <a:extLst>
              <a:ext uri="{FF2B5EF4-FFF2-40B4-BE49-F238E27FC236}">
                <a16:creationId xmlns:a16="http://schemas.microsoft.com/office/drawing/2014/main" id="{FB6F690C-E137-41A6-A0F5-4A0D93829CE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062211" y="603202"/>
            <a:ext cx="2691390" cy="1252331"/>
          </a:xfrm>
          <a:prstGeom prst="rect">
            <a:avLst/>
          </a:prstGeom>
        </p:spPr>
      </p:pic>
    </p:spTree>
    <p:extLst>
      <p:ext uri="{BB962C8B-B14F-4D97-AF65-F5344CB8AC3E}">
        <p14:creationId xmlns:p14="http://schemas.microsoft.com/office/powerpoint/2010/main" val="3569313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7" name="Text Box 3"/>
          <p:cNvSpPr txBox="1">
            <a:spLocks noChangeArrowheads="1"/>
          </p:cNvSpPr>
          <p:nvPr userDrawn="1"/>
        </p:nvSpPr>
        <p:spPr bwMode="auto">
          <a:xfrm>
            <a:off x="3279904" y="1466384"/>
            <a:ext cx="5643563" cy="1118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2300" b="1">
                <a:solidFill>
                  <a:schemeClr val="tx2"/>
                </a:solidFill>
                <a:latin typeface="Arial" pitchFamily="34" charset="0"/>
              </a:defRPr>
            </a:lvl1pPr>
            <a:lvl2pPr marL="742950" indent="-285750" eaLnBrk="0" hangingPunct="0">
              <a:spcBef>
                <a:spcPts val="300"/>
              </a:spcBef>
              <a:buClr>
                <a:schemeClr val="tx2"/>
              </a:buClr>
              <a:buFont typeface="Arial" pitchFamily="34" charset="0"/>
              <a:buChar char="–"/>
              <a:defRPr sz="2200">
                <a:solidFill>
                  <a:schemeClr val="tx1"/>
                </a:solidFill>
                <a:latin typeface="Arial" pitchFamily="34" charset="0"/>
              </a:defRPr>
            </a:lvl2pPr>
            <a:lvl3pPr marL="1143000" indent="-228600" eaLnBrk="0" hangingPunct="0">
              <a:spcBef>
                <a:spcPct val="20000"/>
              </a:spcBef>
              <a:buClr>
                <a:schemeClr val="tx2"/>
              </a:buClr>
              <a:buFont typeface="Arial" pitchFamily="34" charset="0"/>
              <a:buChar char="•"/>
              <a:defRPr sz="2000">
                <a:solidFill>
                  <a:schemeClr val="tx1"/>
                </a:solidFill>
                <a:latin typeface="Arial" pitchFamily="34" charset="0"/>
              </a:defRPr>
            </a:lvl3pPr>
            <a:lvl4pPr marL="1600200" indent="-228600" eaLnBrk="0" hangingPunct="0">
              <a:spcBef>
                <a:spcPct val="20000"/>
              </a:spcBef>
              <a:buClr>
                <a:schemeClr val="tx2"/>
              </a:buClr>
              <a:buFont typeface="Arial" pitchFamily="34" charset="0"/>
              <a:buChar char="–"/>
              <a:defRPr sz="1500">
                <a:solidFill>
                  <a:schemeClr val="tx1"/>
                </a:solidFill>
                <a:latin typeface="Arial" pitchFamily="34" charset="0"/>
              </a:defRPr>
            </a:lvl4pPr>
            <a:lvl5pPr marL="2057400" indent="-228600" eaLnBrk="0" hangingPunct="0">
              <a:spcBef>
                <a:spcPct val="20000"/>
              </a:spcBef>
              <a:buClr>
                <a:schemeClr val="tx2"/>
              </a:buClr>
              <a:buFont typeface="Arial" pitchFamily="34" charset="0"/>
              <a:buChar char="»"/>
              <a:defRPr sz="1500">
                <a:solidFill>
                  <a:schemeClr val="tx1"/>
                </a:solidFill>
                <a:latin typeface="Arial" pitchFamily="34" charset="0"/>
              </a:defRPr>
            </a:lvl5pPr>
            <a:lvl6pPr marL="2514600" indent="-228600" defTabSz="457200" eaLnBrk="0" fontAlgn="base" hangingPunct="0">
              <a:spcBef>
                <a:spcPct val="20000"/>
              </a:spcBef>
              <a:spcAft>
                <a:spcPct val="0"/>
              </a:spcAft>
              <a:buClr>
                <a:schemeClr val="tx2"/>
              </a:buClr>
              <a:buFont typeface="Arial" pitchFamily="34" charset="0"/>
              <a:buChar char="»"/>
              <a:defRPr sz="1500">
                <a:solidFill>
                  <a:schemeClr val="tx1"/>
                </a:solidFill>
                <a:latin typeface="Arial" pitchFamily="34" charset="0"/>
              </a:defRPr>
            </a:lvl6pPr>
            <a:lvl7pPr marL="2971800" indent="-228600" defTabSz="457200" eaLnBrk="0" fontAlgn="base" hangingPunct="0">
              <a:spcBef>
                <a:spcPct val="20000"/>
              </a:spcBef>
              <a:spcAft>
                <a:spcPct val="0"/>
              </a:spcAft>
              <a:buClr>
                <a:schemeClr val="tx2"/>
              </a:buClr>
              <a:buFont typeface="Arial" pitchFamily="34" charset="0"/>
              <a:buChar char="»"/>
              <a:defRPr sz="1500">
                <a:solidFill>
                  <a:schemeClr val="tx1"/>
                </a:solidFill>
                <a:latin typeface="Arial" pitchFamily="34" charset="0"/>
              </a:defRPr>
            </a:lvl7pPr>
            <a:lvl8pPr marL="3429000" indent="-228600" defTabSz="457200" eaLnBrk="0" fontAlgn="base" hangingPunct="0">
              <a:spcBef>
                <a:spcPct val="20000"/>
              </a:spcBef>
              <a:spcAft>
                <a:spcPct val="0"/>
              </a:spcAft>
              <a:buClr>
                <a:schemeClr val="tx2"/>
              </a:buClr>
              <a:buFont typeface="Arial" pitchFamily="34" charset="0"/>
              <a:buChar char="»"/>
              <a:defRPr sz="1500">
                <a:solidFill>
                  <a:schemeClr val="tx1"/>
                </a:solidFill>
                <a:latin typeface="Arial" pitchFamily="34" charset="0"/>
              </a:defRPr>
            </a:lvl8pPr>
            <a:lvl9pPr marL="3886200" indent="-228600" defTabSz="457200" eaLnBrk="0" fontAlgn="base" hangingPunct="0">
              <a:spcBef>
                <a:spcPct val="20000"/>
              </a:spcBef>
              <a:spcAft>
                <a:spcPct val="0"/>
              </a:spcAft>
              <a:buClr>
                <a:schemeClr val="tx2"/>
              </a:buClr>
              <a:buFont typeface="Arial" pitchFamily="34" charset="0"/>
              <a:buChar char="»"/>
              <a:defRPr sz="1500">
                <a:solidFill>
                  <a:schemeClr val="tx1"/>
                </a:solidFill>
                <a:latin typeface="Arial" pitchFamily="34" charset="0"/>
              </a:defRPr>
            </a:lvl9pPr>
          </a:lstStyle>
          <a:p>
            <a:pPr algn="ctr">
              <a:spcBef>
                <a:spcPct val="0"/>
              </a:spcBef>
              <a:buFontTx/>
              <a:buNone/>
            </a:pPr>
            <a:r>
              <a:rPr lang="en-US" altLang="en-US" sz="6666">
                <a:solidFill>
                  <a:srgbClr val="241172"/>
                </a:solidFill>
                <a:latin typeface="+mj-lt"/>
              </a:rPr>
              <a:t>Thank You</a:t>
            </a:r>
          </a:p>
        </p:txBody>
      </p:sp>
      <p:pic>
        <p:nvPicPr>
          <p:cNvPr id="5" name="Picture 4" descr="Ansysé«æ§è½è®¡ç®ï¼HPCï¼">
            <a:extLst>
              <a:ext uri="{FF2B5EF4-FFF2-40B4-BE49-F238E27FC236}">
                <a16:creationId xmlns:a16="http://schemas.microsoft.com/office/drawing/2014/main" id="{F886BC17-0F8E-4328-B3C0-CBDABDAE3FFD}"/>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34800" b="20514"/>
          <a:stretch/>
        </p:blipFill>
        <p:spPr bwMode="auto">
          <a:xfrm>
            <a:off x="0" y="2996952"/>
            <a:ext cx="12192000" cy="2960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92795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stretch>
            <a:fillRect/>
          </a:stretch>
        </p:blipFill>
        <p:spPr>
          <a:xfrm>
            <a:off x="2791885" y="-8591"/>
            <a:ext cx="9400113" cy="2294591"/>
          </a:xfrm>
          <a:prstGeom prst="rect">
            <a:avLst/>
          </a:prstGeom>
        </p:spPr>
      </p:pic>
      <p:pic>
        <p:nvPicPr>
          <p:cNvPr id="3" name="Picture 2"/>
          <p:cNvPicPr>
            <a:picLocks noChangeAspect="1"/>
          </p:cNvPicPr>
          <p:nvPr userDrawn="1"/>
        </p:nvPicPr>
        <p:blipFill rotWithShape="1">
          <a:blip r:embed="rId3" cstate="print">
            <a:extLst>
              <a:ext uri="{28A0092B-C50C-407E-A947-70E740481C1C}">
                <a14:useLocalDpi xmlns:a14="http://schemas.microsoft.com/office/drawing/2010/main" val="0"/>
              </a:ext>
            </a:extLst>
          </a:blip>
          <a:srcRect l="10208" r="11304"/>
          <a:stretch/>
        </p:blipFill>
        <p:spPr>
          <a:xfrm>
            <a:off x="83507" y="278501"/>
            <a:ext cx="2588713" cy="1651871"/>
          </a:xfrm>
          <a:prstGeom prst="rect">
            <a:avLst/>
          </a:prstGeom>
        </p:spPr>
      </p:pic>
      <p:pic>
        <p:nvPicPr>
          <p:cNvPr id="4" name="Picture 3" descr="side_b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 y="5750985"/>
            <a:ext cx="12192000" cy="110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userDrawn="1"/>
        </p:nvSpPr>
        <p:spPr>
          <a:xfrm>
            <a:off x="2791885" y="2290234"/>
            <a:ext cx="9400116" cy="249767"/>
          </a:xfrm>
          <a:prstGeom prst="rect">
            <a:avLst/>
          </a:prstGeom>
          <a:gradFill flip="none" rotWithShape="1">
            <a:gsLst>
              <a:gs pos="0">
                <a:srgbClr val="1A165E"/>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500">
              <a:solidFill>
                <a:srgbClr val="FFFFFF"/>
              </a:solidFill>
            </a:endParaRPr>
          </a:p>
        </p:txBody>
      </p:sp>
      <p:sp>
        <p:nvSpPr>
          <p:cNvPr id="7" name="Rectangle 6"/>
          <p:cNvSpPr/>
          <p:nvPr userDrawn="1"/>
        </p:nvSpPr>
        <p:spPr>
          <a:xfrm>
            <a:off x="1" y="2290234"/>
            <a:ext cx="2791884" cy="249767"/>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500">
              <a:solidFill>
                <a:srgbClr val="FFFFFF"/>
              </a:solidFill>
            </a:endParaRPr>
          </a:p>
        </p:txBody>
      </p:sp>
      <p:sp>
        <p:nvSpPr>
          <p:cNvPr id="18" name="Title 17"/>
          <p:cNvSpPr>
            <a:spLocks noGrp="1"/>
          </p:cNvSpPr>
          <p:nvPr>
            <p:ph type="title" hasCustomPrompt="1"/>
          </p:nvPr>
        </p:nvSpPr>
        <p:spPr>
          <a:xfrm>
            <a:off x="671015" y="3072731"/>
            <a:ext cx="11011282" cy="1217434"/>
          </a:xfrm>
        </p:spPr>
        <p:txBody>
          <a:bodyPr anchor="t" anchorCtr="0">
            <a:normAutofit/>
          </a:bodyPr>
          <a:lstStyle>
            <a:lvl1pPr algn="ctr">
              <a:defRPr sz="3333" b="1">
                <a:solidFill>
                  <a:srgbClr val="1A165E"/>
                </a:solidFill>
              </a:defRPr>
            </a:lvl1pPr>
          </a:lstStyle>
          <a:p>
            <a:r>
              <a:rPr lang="en-US"/>
              <a:t>Click to edit Title</a:t>
            </a:r>
          </a:p>
        </p:txBody>
      </p:sp>
      <p:sp>
        <p:nvSpPr>
          <p:cNvPr id="21" name="Content Placeholder 20"/>
          <p:cNvSpPr>
            <a:spLocks noGrp="1"/>
          </p:cNvSpPr>
          <p:nvPr>
            <p:ph sz="quarter" idx="10" hasCustomPrompt="1"/>
          </p:nvPr>
        </p:nvSpPr>
        <p:spPr>
          <a:xfrm>
            <a:off x="671015" y="4650027"/>
            <a:ext cx="11017133" cy="843880"/>
          </a:xfrm>
        </p:spPr>
        <p:txBody>
          <a:bodyPr lIns="91440" tIns="0" rIns="91440" bIns="0" anchor="t" anchorCtr="0">
            <a:noAutofit/>
          </a:bodyPr>
          <a:lstStyle>
            <a:lvl1pPr marL="0" indent="0" algn="ctr">
              <a:buNone/>
              <a:defRPr sz="2400" baseline="0">
                <a:solidFill>
                  <a:schemeClr val="accent4">
                    <a:lumMod val="50000"/>
                    <a:lumOff val="50000"/>
                  </a:schemeClr>
                </a:solidFill>
              </a:defRPr>
            </a:lvl1pPr>
          </a:lstStyle>
          <a:p>
            <a:pPr lvl="0"/>
            <a:r>
              <a:rPr lang="en-US"/>
              <a:t>Click to edit Subtitle</a:t>
            </a:r>
          </a:p>
        </p:txBody>
      </p:sp>
    </p:spTree>
    <p:extLst>
      <p:ext uri="{BB962C8B-B14F-4D97-AF65-F5344CB8AC3E}">
        <p14:creationId xmlns:p14="http://schemas.microsoft.com/office/powerpoint/2010/main" val="24433838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_Titl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2" y="2538280"/>
            <a:ext cx="12197688" cy="2960688"/>
          </a:xfrm>
          <a:prstGeom prst="rect">
            <a:avLst/>
          </a:prstGeom>
        </p:spPr>
      </p:pic>
      <p:pic>
        <p:nvPicPr>
          <p:cNvPr id="4" name="Picture 3" descr="side_b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 y="5750985"/>
            <a:ext cx="12192000" cy="110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1" y="1"/>
            <a:ext cx="2791884" cy="22902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500">
              <a:solidFill>
                <a:srgbClr val="FFFFFF"/>
              </a:solidFill>
            </a:endParaRPr>
          </a:p>
        </p:txBody>
      </p:sp>
      <p:sp>
        <p:nvSpPr>
          <p:cNvPr id="6" name="Rectangle 5"/>
          <p:cNvSpPr/>
          <p:nvPr userDrawn="1"/>
        </p:nvSpPr>
        <p:spPr>
          <a:xfrm>
            <a:off x="2791885" y="2290234"/>
            <a:ext cx="9400116" cy="249767"/>
          </a:xfrm>
          <a:prstGeom prst="rect">
            <a:avLst/>
          </a:prstGeom>
          <a:gradFill flip="none" rotWithShape="1">
            <a:gsLst>
              <a:gs pos="0">
                <a:srgbClr val="1A165E"/>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500">
              <a:solidFill>
                <a:srgbClr val="FFFFFF"/>
              </a:solidFill>
            </a:endParaRPr>
          </a:p>
        </p:txBody>
      </p:sp>
      <p:sp>
        <p:nvSpPr>
          <p:cNvPr id="7" name="Rectangle 6"/>
          <p:cNvSpPr/>
          <p:nvPr userDrawn="1"/>
        </p:nvSpPr>
        <p:spPr>
          <a:xfrm>
            <a:off x="1" y="2290234"/>
            <a:ext cx="2791884" cy="249767"/>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500">
              <a:solidFill>
                <a:srgbClr val="FFFFFF"/>
              </a:solidFill>
            </a:endParaRPr>
          </a:p>
        </p:txBody>
      </p:sp>
      <p:sp>
        <p:nvSpPr>
          <p:cNvPr id="11" name="Rectangle 4"/>
          <p:cNvSpPr>
            <a:spLocks noChangeArrowheads="1"/>
          </p:cNvSpPr>
          <p:nvPr userDrawn="1"/>
        </p:nvSpPr>
        <p:spPr bwMode="auto">
          <a:xfrm>
            <a:off x="227462" y="6418769"/>
            <a:ext cx="11748449" cy="348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spcBef>
                <a:spcPct val="20000"/>
              </a:spcBef>
              <a:buFont typeface="Arial" pitchFamily="34" charset="0"/>
              <a:buChar char="•"/>
              <a:defRPr sz="2300" b="1">
                <a:solidFill>
                  <a:schemeClr val="tx2"/>
                </a:solidFill>
                <a:latin typeface="Arial" pitchFamily="34" charset="0"/>
              </a:defRPr>
            </a:lvl1pPr>
            <a:lvl2pPr marL="742950" indent="-285750" eaLnBrk="0" hangingPunct="0">
              <a:spcBef>
                <a:spcPts val="300"/>
              </a:spcBef>
              <a:buClr>
                <a:schemeClr val="tx2"/>
              </a:buClr>
              <a:buFont typeface="Arial" pitchFamily="34" charset="0"/>
              <a:buChar char="–"/>
              <a:defRPr sz="2200">
                <a:solidFill>
                  <a:schemeClr val="tx1"/>
                </a:solidFill>
                <a:latin typeface="Arial" pitchFamily="34" charset="0"/>
              </a:defRPr>
            </a:lvl2pPr>
            <a:lvl3pPr marL="1143000" indent="-228600" eaLnBrk="0" hangingPunct="0">
              <a:spcBef>
                <a:spcPct val="20000"/>
              </a:spcBef>
              <a:buClr>
                <a:schemeClr val="tx2"/>
              </a:buClr>
              <a:buFont typeface="Arial" pitchFamily="34" charset="0"/>
              <a:buChar char="•"/>
              <a:defRPr sz="2000">
                <a:solidFill>
                  <a:schemeClr val="tx1"/>
                </a:solidFill>
                <a:latin typeface="Arial" pitchFamily="34" charset="0"/>
              </a:defRPr>
            </a:lvl3pPr>
            <a:lvl4pPr marL="1600200" indent="-228600" eaLnBrk="0" hangingPunct="0">
              <a:spcBef>
                <a:spcPct val="20000"/>
              </a:spcBef>
              <a:buClr>
                <a:schemeClr val="tx2"/>
              </a:buClr>
              <a:buFont typeface="Arial" pitchFamily="34" charset="0"/>
              <a:buChar char="–"/>
              <a:defRPr sz="1500">
                <a:solidFill>
                  <a:schemeClr val="tx1"/>
                </a:solidFill>
                <a:latin typeface="Arial" pitchFamily="34" charset="0"/>
              </a:defRPr>
            </a:lvl4pPr>
            <a:lvl5pPr marL="2057400" indent="-228600" eaLnBrk="0" hangingPunct="0">
              <a:spcBef>
                <a:spcPct val="20000"/>
              </a:spcBef>
              <a:buClr>
                <a:schemeClr val="tx2"/>
              </a:buClr>
              <a:buFont typeface="Arial" pitchFamily="34" charset="0"/>
              <a:buChar char="»"/>
              <a:defRPr sz="1500">
                <a:solidFill>
                  <a:schemeClr val="tx1"/>
                </a:solidFill>
                <a:latin typeface="Arial" pitchFamily="34" charset="0"/>
              </a:defRPr>
            </a:lvl5pPr>
            <a:lvl6pPr marL="2514600" indent="-228600" defTabSz="457200" eaLnBrk="0" fontAlgn="base" hangingPunct="0">
              <a:spcBef>
                <a:spcPct val="20000"/>
              </a:spcBef>
              <a:spcAft>
                <a:spcPct val="0"/>
              </a:spcAft>
              <a:buClr>
                <a:schemeClr val="tx2"/>
              </a:buClr>
              <a:buFont typeface="Arial" pitchFamily="34" charset="0"/>
              <a:buChar char="»"/>
              <a:defRPr sz="1500">
                <a:solidFill>
                  <a:schemeClr val="tx1"/>
                </a:solidFill>
                <a:latin typeface="Arial" pitchFamily="34" charset="0"/>
              </a:defRPr>
            </a:lvl6pPr>
            <a:lvl7pPr marL="2971800" indent="-228600" defTabSz="457200" eaLnBrk="0" fontAlgn="base" hangingPunct="0">
              <a:spcBef>
                <a:spcPct val="20000"/>
              </a:spcBef>
              <a:spcAft>
                <a:spcPct val="0"/>
              </a:spcAft>
              <a:buClr>
                <a:schemeClr val="tx2"/>
              </a:buClr>
              <a:buFont typeface="Arial" pitchFamily="34" charset="0"/>
              <a:buChar char="»"/>
              <a:defRPr sz="1500">
                <a:solidFill>
                  <a:schemeClr val="tx1"/>
                </a:solidFill>
                <a:latin typeface="Arial" pitchFamily="34" charset="0"/>
              </a:defRPr>
            </a:lvl7pPr>
            <a:lvl8pPr marL="3429000" indent="-228600" defTabSz="457200" eaLnBrk="0" fontAlgn="base" hangingPunct="0">
              <a:spcBef>
                <a:spcPct val="20000"/>
              </a:spcBef>
              <a:spcAft>
                <a:spcPct val="0"/>
              </a:spcAft>
              <a:buClr>
                <a:schemeClr val="tx2"/>
              </a:buClr>
              <a:buFont typeface="Arial" pitchFamily="34" charset="0"/>
              <a:buChar char="»"/>
              <a:defRPr sz="1500">
                <a:solidFill>
                  <a:schemeClr val="tx1"/>
                </a:solidFill>
                <a:latin typeface="Arial" pitchFamily="34" charset="0"/>
              </a:defRPr>
            </a:lvl8pPr>
            <a:lvl9pPr marL="3886200" indent="-228600" defTabSz="457200" eaLnBrk="0" fontAlgn="base" hangingPunct="0">
              <a:spcBef>
                <a:spcPct val="20000"/>
              </a:spcBef>
              <a:spcAft>
                <a:spcPct val="0"/>
              </a:spcAft>
              <a:buClr>
                <a:schemeClr val="tx2"/>
              </a:buClr>
              <a:buFont typeface="Arial" pitchFamily="34" charset="0"/>
              <a:buChar char="»"/>
              <a:defRPr sz="1500">
                <a:solidFill>
                  <a:schemeClr val="tx1"/>
                </a:solidFill>
                <a:latin typeface="Arial" pitchFamily="34" charset="0"/>
              </a:defRPr>
            </a:lvl9pPr>
          </a:lstStyle>
          <a:p>
            <a:pPr>
              <a:spcBef>
                <a:spcPct val="0"/>
              </a:spcBef>
              <a:buFontTx/>
              <a:buNone/>
            </a:pPr>
            <a:r>
              <a:rPr lang="en-US" altLang="en-US" sz="833">
                <a:solidFill>
                  <a:schemeClr val="tx1"/>
                </a:solidFill>
              </a:rPr>
              <a:t>All trademarks are property of their respective owners. All information is provided “As-Is” without any kind of warranty.   The HPC-AI Advisory Council makes no representation to the accuracy and completeness of the information contained herein.  HPC-AI Advisory Council undertakes no duty and assumes no obligation to update or correct any information presented herein.</a:t>
            </a:r>
            <a:r>
              <a:rPr lang="en-US" altLang="en-US" sz="833" b="0">
                <a:solidFill>
                  <a:schemeClr val="tx1"/>
                </a:solidFill>
              </a:rPr>
              <a:t>  </a:t>
            </a:r>
          </a:p>
        </p:txBody>
      </p:sp>
      <p:sp>
        <p:nvSpPr>
          <p:cNvPr id="12" name="Text Box 3"/>
          <p:cNvSpPr txBox="1">
            <a:spLocks noChangeArrowheads="1"/>
          </p:cNvSpPr>
          <p:nvPr userDrawn="1"/>
        </p:nvSpPr>
        <p:spPr bwMode="auto">
          <a:xfrm>
            <a:off x="4312079" y="626384"/>
            <a:ext cx="5643563" cy="1118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2300" b="1">
                <a:solidFill>
                  <a:schemeClr val="tx2"/>
                </a:solidFill>
                <a:latin typeface="Arial" pitchFamily="34" charset="0"/>
              </a:defRPr>
            </a:lvl1pPr>
            <a:lvl2pPr marL="742950" indent="-285750" eaLnBrk="0" hangingPunct="0">
              <a:spcBef>
                <a:spcPts val="300"/>
              </a:spcBef>
              <a:buClr>
                <a:schemeClr val="tx2"/>
              </a:buClr>
              <a:buFont typeface="Arial" pitchFamily="34" charset="0"/>
              <a:buChar char="–"/>
              <a:defRPr sz="2200">
                <a:solidFill>
                  <a:schemeClr val="tx1"/>
                </a:solidFill>
                <a:latin typeface="Arial" pitchFamily="34" charset="0"/>
              </a:defRPr>
            </a:lvl2pPr>
            <a:lvl3pPr marL="1143000" indent="-228600" eaLnBrk="0" hangingPunct="0">
              <a:spcBef>
                <a:spcPct val="20000"/>
              </a:spcBef>
              <a:buClr>
                <a:schemeClr val="tx2"/>
              </a:buClr>
              <a:buFont typeface="Arial" pitchFamily="34" charset="0"/>
              <a:buChar char="•"/>
              <a:defRPr sz="2000">
                <a:solidFill>
                  <a:schemeClr val="tx1"/>
                </a:solidFill>
                <a:latin typeface="Arial" pitchFamily="34" charset="0"/>
              </a:defRPr>
            </a:lvl3pPr>
            <a:lvl4pPr marL="1600200" indent="-228600" eaLnBrk="0" hangingPunct="0">
              <a:spcBef>
                <a:spcPct val="20000"/>
              </a:spcBef>
              <a:buClr>
                <a:schemeClr val="tx2"/>
              </a:buClr>
              <a:buFont typeface="Arial" pitchFamily="34" charset="0"/>
              <a:buChar char="–"/>
              <a:defRPr sz="1500">
                <a:solidFill>
                  <a:schemeClr val="tx1"/>
                </a:solidFill>
                <a:latin typeface="Arial" pitchFamily="34" charset="0"/>
              </a:defRPr>
            </a:lvl4pPr>
            <a:lvl5pPr marL="2057400" indent="-228600" eaLnBrk="0" hangingPunct="0">
              <a:spcBef>
                <a:spcPct val="20000"/>
              </a:spcBef>
              <a:buClr>
                <a:schemeClr val="tx2"/>
              </a:buClr>
              <a:buFont typeface="Arial" pitchFamily="34" charset="0"/>
              <a:buChar char="»"/>
              <a:defRPr sz="1500">
                <a:solidFill>
                  <a:schemeClr val="tx1"/>
                </a:solidFill>
                <a:latin typeface="Arial" pitchFamily="34" charset="0"/>
              </a:defRPr>
            </a:lvl5pPr>
            <a:lvl6pPr marL="2514600" indent="-228600" defTabSz="457200" eaLnBrk="0" fontAlgn="base" hangingPunct="0">
              <a:spcBef>
                <a:spcPct val="20000"/>
              </a:spcBef>
              <a:spcAft>
                <a:spcPct val="0"/>
              </a:spcAft>
              <a:buClr>
                <a:schemeClr val="tx2"/>
              </a:buClr>
              <a:buFont typeface="Arial" pitchFamily="34" charset="0"/>
              <a:buChar char="»"/>
              <a:defRPr sz="1500">
                <a:solidFill>
                  <a:schemeClr val="tx1"/>
                </a:solidFill>
                <a:latin typeface="Arial" pitchFamily="34" charset="0"/>
              </a:defRPr>
            </a:lvl6pPr>
            <a:lvl7pPr marL="2971800" indent="-228600" defTabSz="457200" eaLnBrk="0" fontAlgn="base" hangingPunct="0">
              <a:spcBef>
                <a:spcPct val="20000"/>
              </a:spcBef>
              <a:spcAft>
                <a:spcPct val="0"/>
              </a:spcAft>
              <a:buClr>
                <a:schemeClr val="tx2"/>
              </a:buClr>
              <a:buFont typeface="Arial" pitchFamily="34" charset="0"/>
              <a:buChar char="»"/>
              <a:defRPr sz="1500">
                <a:solidFill>
                  <a:schemeClr val="tx1"/>
                </a:solidFill>
                <a:latin typeface="Arial" pitchFamily="34" charset="0"/>
              </a:defRPr>
            </a:lvl7pPr>
            <a:lvl8pPr marL="3429000" indent="-228600" defTabSz="457200" eaLnBrk="0" fontAlgn="base" hangingPunct="0">
              <a:spcBef>
                <a:spcPct val="20000"/>
              </a:spcBef>
              <a:spcAft>
                <a:spcPct val="0"/>
              </a:spcAft>
              <a:buClr>
                <a:schemeClr val="tx2"/>
              </a:buClr>
              <a:buFont typeface="Arial" pitchFamily="34" charset="0"/>
              <a:buChar char="»"/>
              <a:defRPr sz="1500">
                <a:solidFill>
                  <a:schemeClr val="tx1"/>
                </a:solidFill>
                <a:latin typeface="Arial" pitchFamily="34" charset="0"/>
              </a:defRPr>
            </a:lvl8pPr>
            <a:lvl9pPr marL="3886200" indent="-228600" defTabSz="457200" eaLnBrk="0" fontAlgn="base" hangingPunct="0">
              <a:spcBef>
                <a:spcPct val="20000"/>
              </a:spcBef>
              <a:spcAft>
                <a:spcPct val="0"/>
              </a:spcAft>
              <a:buClr>
                <a:schemeClr val="tx2"/>
              </a:buClr>
              <a:buFont typeface="Arial" pitchFamily="34" charset="0"/>
              <a:buChar char="»"/>
              <a:defRPr sz="1500">
                <a:solidFill>
                  <a:schemeClr val="tx1"/>
                </a:solidFill>
                <a:latin typeface="Arial" pitchFamily="34" charset="0"/>
              </a:defRPr>
            </a:lvl9pPr>
          </a:lstStyle>
          <a:p>
            <a:pPr algn="ctr">
              <a:spcBef>
                <a:spcPct val="0"/>
              </a:spcBef>
              <a:buFontTx/>
              <a:buNone/>
            </a:pPr>
            <a:r>
              <a:rPr lang="en-US" altLang="en-US" sz="6666">
                <a:solidFill>
                  <a:srgbClr val="241172"/>
                </a:solidFill>
                <a:latin typeface="+mj-lt"/>
              </a:rPr>
              <a:t>Thank You</a:t>
            </a:r>
          </a:p>
        </p:txBody>
      </p:sp>
      <p:pic>
        <p:nvPicPr>
          <p:cNvPr id="3" name="Picture 2"/>
          <p:cNvPicPr>
            <a:picLocks noChangeAspect="1"/>
          </p:cNvPicPr>
          <p:nvPr userDrawn="1"/>
        </p:nvPicPr>
        <p:blipFill rotWithShape="1">
          <a:blip r:embed="rId4" cstate="print">
            <a:extLst>
              <a:ext uri="{28A0092B-C50C-407E-A947-70E740481C1C}">
                <a14:useLocalDpi xmlns:a14="http://schemas.microsoft.com/office/drawing/2010/main" val="0"/>
              </a:ext>
            </a:extLst>
          </a:blip>
          <a:srcRect l="9340" t="17212" r="11096" b="15100"/>
          <a:stretch/>
        </p:blipFill>
        <p:spPr>
          <a:xfrm>
            <a:off x="217435" y="778712"/>
            <a:ext cx="2306053" cy="982578"/>
          </a:xfrm>
          <a:prstGeom prst="rect">
            <a:avLst/>
          </a:prstGeom>
        </p:spPr>
      </p:pic>
      <p:sp>
        <p:nvSpPr>
          <p:cNvPr id="13" name="Rectangle 12"/>
          <p:cNvSpPr/>
          <p:nvPr userDrawn="1"/>
        </p:nvSpPr>
        <p:spPr>
          <a:xfrm>
            <a:off x="2791885" y="1"/>
            <a:ext cx="9400116" cy="249767"/>
          </a:xfrm>
          <a:prstGeom prst="rect">
            <a:avLst/>
          </a:prstGeom>
          <a:gradFill flip="none" rotWithShape="1">
            <a:gsLst>
              <a:gs pos="0">
                <a:srgbClr val="1A165E"/>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500">
              <a:solidFill>
                <a:srgbClr val="FFFFFF"/>
              </a:solidFill>
            </a:endParaRPr>
          </a:p>
        </p:txBody>
      </p:sp>
      <p:sp>
        <p:nvSpPr>
          <p:cNvPr id="14" name="Rectangle 13"/>
          <p:cNvSpPr/>
          <p:nvPr userDrawn="1"/>
        </p:nvSpPr>
        <p:spPr>
          <a:xfrm>
            <a:off x="1" y="1"/>
            <a:ext cx="2791884" cy="249767"/>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500">
              <a:solidFill>
                <a:srgbClr val="FFFFFF"/>
              </a:solidFill>
            </a:endParaRPr>
          </a:p>
        </p:txBody>
      </p:sp>
    </p:spTree>
    <p:extLst>
      <p:ext uri="{BB962C8B-B14F-4D97-AF65-F5344CB8AC3E}">
        <p14:creationId xmlns:p14="http://schemas.microsoft.com/office/powerpoint/2010/main" val="40518039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76" indent="0" algn="ctr">
              <a:buNone/>
              <a:defRPr/>
            </a:lvl2pPr>
            <a:lvl3pPr marL="1219151" indent="0" algn="ctr">
              <a:buNone/>
              <a:defRPr/>
            </a:lvl3pPr>
            <a:lvl4pPr marL="1828727" indent="0" algn="ctr">
              <a:buNone/>
              <a:defRPr/>
            </a:lvl4pPr>
            <a:lvl5pPr marL="2438302" indent="0" algn="ctr">
              <a:buNone/>
              <a:defRPr/>
            </a:lvl5pPr>
            <a:lvl6pPr marL="3047878" indent="0" algn="ctr">
              <a:buNone/>
              <a:defRPr/>
            </a:lvl6pPr>
            <a:lvl7pPr marL="3657454" indent="0" algn="ctr">
              <a:buNone/>
              <a:defRPr/>
            </a:lvl7pPr>
            <a:lvl8pPr marL="4267029" indent="0" algn="ctr">
              <a:buNone/>
              <a:defRPr/>
            </a:lvl8pPr>
            <a:lvl9pPr marL="4876605" indent="0" algn="ctr">
              <a:buNone/>
              <a:defRPr/>
            </a:lvl9pPr>
          </a:lstStyle>
          <a:p>
            <a:r>
              <a:rPr lang="en-US"/>
              <a:t>Click to edit Master subtitle style</a:t>
            </a:r>
          </a:p>
        </p:txBody>
      </p:sp>
    </p:spTree>
    <p:extLst>
      <p:ext uri="{BB962C8B-B14F-4D97-AF65-F5344CB8AC3E}">
        <p14:creationId xmlns:p14="http://schemas.microsoft.com/office/powerpoint/2010/main" val="40304949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Rectangle 4"/>
          <p:cNvSpPr>
            <a:spLocks noGrp="1" noChangeArrowheads="1"/>
          </p:cNvSpPr>
          <p:nvPr>
            <p:ph type="dt" sz="half" idx="10"/>
          </p:nvPr>
        </p:nvSpPr>
        <p:spPr>
          <a:xfrm>
            <a:off x="508000" y="6537326"/>
            <a:ext cx="3048000" cy="244475"/>
          </a:xfrm>
          <a:prstGeom prst="rect">
            <a:avLst/>
          </a:prstGeom>
          <a:ln/>
        </p:spPr>
        <p:txBody>
          <a:bodyPr/>
          <a:lstStyle>
            <a:lvl1pPr>
              <a:defRPr/>
            </a:lvl1pPr>
          </a:lstStyle>
          <a:p>
            <a:pPr>
              <a:defRPr/>
            </a:pPr>
            <a:fld id="{531CAC6C-B0AD-4F0E-9446-33370F30D5FC}" type="datetime1">
              <a:rPr lang="zh-CN" altLang="en-US"/>
              <a:pPr>
                <a:defRPr/>
              </a:pPr>
              <a:t>2024/1/4</a:t>
            </a:fld>
            <a:endParaRPr lang="en-US"/>
          </a:p>
        </p:txBody>
      </p:sp>
      <p:sp>
        <p:nvSpPr>
          <p:cNvPr id="5" name="Rectangle 5"/>
          <p:cNvSpPr>
            <a:spLocks noGrp="1" noChangeArrowheads="1"/>
          </p:cNvSpPr>
          <p:nvPr>
            <p:ph type="ftr" sz="quarter" idx="11"/>
          </p:nvPr>
        </p:nvSpPr>
        <p:spPr>
          <a:xfrm>
            <a:off x="3759200" y="6553200"/>
            <a:ext cx="4267200" cy="228600"/>
          </a:xfrm>
          <a:prstGeom prst="rect">
            <a:avLst/>
          </a:prstGeom>
          <a:ln/>
        </p:spPr>
        <p:txBody>
          <a:bodyPr/>
          <a:lstStyle>
            <a:lvl1pPr>
              <a:defRPr/>
            </a:lvl1pPr>
          </a:lstStyle>
          <a:p>
            <a:pPr>
              <a:defRPr/>
            </a:pPr>
            <a:r>
              <a:rPr lang="en-US" altLang="zh-CN"/>
              <a:t>Lecture 1</a:t>
            </a:r>
          </a:p>
        </p:txBody>
      </p:sp>
      <p:sp>
        <p:nvSpPr>
          <p:cNvPr id="6" name="Rectangle 6"/>
          <p:cNvSpPr>
            <a:spLocks noGrp="1" noChangeArrowheads="1"/>
          </p:cNvSpPr>
          <p:nvPr>
            <p:ph type="sldNum" sz="quarter" idx="12"/>
          </p:nvPr>
        </p:nvSpPr>
        <p:spPr>
          <a:xfrm>
            <a:off x="8128000" y="6537326"/>
            <a:ext cx="3657600" cy="244475"/>
          </a:xfrm>
          <a:prstGeom prst="rect">
            <a:avLst/>
          </a:prstGeom>
          <a:ln/>
        </p:spPr>
        <p:txBody>
          <a:bodyPr/>
          <a:lstStyle>
            <a:lvl1pPr>
              <a:defRPr/>
            </a:lvl1pPr>
          </a:lstStyle>
          <a:p>
            <a:pPr>
              <a:defRPr/>
            </a:pPr>
            <a:fld id="{A40A47DD-4F3B-4B0E-A7D4-817BFF4C49EB}" type="slidenum">
              <a:rPr lang="en-US" altLang="zh-CN"/>
              <a:pPr>
                <a:defRPr/>
              </a:pPr>
              <a:t>‹#›</a:t>
            </a:fld>
            <a:endParaRPr lang="en-US" altLang="zh-CN"/>
          </a:p>
        </p:txBody>
      </p:sp>
    </p:spTree>
    <p:extLst>
      <p:ext uri="{BB962C8B-B14F-4D97-AF65-F5344CB8AC3E}">
        <p14:creationId xmlns:p14="http://schemas.microsoft.com/office/powerpoint/2010/main" val="39522489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45810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06400" y="1294053"/>
            <a:ext cx="5486400" cy="4983163"/>
          </a:xfrm>
        </p:spPr>
        <p:txBody>
          <a:bodyPr/>
          <a:lstStyle>
            <a:lvl1pPr>
              <a:defRPr sz="2000"/>
            </a:lvl1pPr>
            <a:lvl2pPr>
              <a:defRPr sz="1667"/>
            </a:lvl2pPr>
            <a:lvl3pPr>
              <a:defRPr sz="1500"/>
            </a:lvl3pPr>
            <a:lvl4pPr>
              <a:defRPr sz="1333"/>
            </a:lvl4pPr>
            <a:lvl5pPr>
              <a:defRPr sz="1167"/>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96000" y="1294053"/>
            <a:ext cx="5486400" cy="4983163"/>
          </a:xfrm>
        </p:spPr>
        <p:txBody>
          <a:bodyPr/>
          <a:lstStyle>
            <a:lvl1pPr>
              <a:defRPr sz="2000"/>
            </a:lvl1pPr>
            <a:lvl2pPr>
              <a:defRPr sz="1667"/>
            </a:lvl2pPr>
            <a:lvl3pPr>
              <a:defRPr sz="1500"/>
            </a:lvl3pPr>
            <a:lvl4pPr>
              <a:defRPr sz="1333"/>
            </a:lvl4pPr>
            <a:lvl5pPr>
              <a:defRPr sz="1167"/>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08673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046065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11116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8" y="1497262"/>
            <a:ext cx="7315200" cy="3230312"/>
          </a:xfrm>
        </p:spPr>
        <p:txBody>
          <a:bodyPr/>
          <a:lstStyle>
            <a:lvl1pPr marL="0" indent="0">
              <a:buNone/>
              <a:defRPr sz="4266"/>
            </a:lvl1pPr>
            <a:lvl2pPr marL="609576" indent="0">
              <a:buNone/>
              <a:defRPr sz="3733"/>
            </a:lvl2pPr>
            <a:lvl3pPr marL="1219151" indent="0">
              <a:buNone/>
              <a:defRPr sz="3200"/>
            </a:lvl3pPr>
            <a:lvl4pPr marL="1828727" indent="0">
              <a:buNone/>
              <a:defRPr sz="2667"/>
            </a:lvl4pPr>
            <a:lvl5pPr marL="2438302" indent="0">
              <a:buNone/>
              <a:defRPr sz="2667"/>
            </a:lvl5pPr>
            <a:lvl6pPr marL="3047878" indent="0">
              <a:buNone/>
              <a:defRPr sz="2667"/>
            </a:lvl6pPr>
            <a:lvl7pPr marL="3657454" indent="0">
              <a:buNone/>
              <a:defRPr sz="2667"/>
            </a:lvl7pPr>
            <a:lvl8pPr marL="4267029" indent="0">
              <a:buNone/>
              <a:defRPr sz="2667"/>
            </a:lvl8pPr>
            <a:lvl9pPr marL="4876605" indent="0">
              <a:buNone/>
              <a:defRPr sz="2667"/>
            </a:lvl9pPr>
          </a:lstStyle>
          <a:p>
            <a:pPr lvl="0"/>
            <a:endParaRPr lang="en-US" noProof="0"/>
          </a:p>
        </p:txBody>
      </p:sp>
      <p:sp>
        <p:nvSpPr>
          <p:cNvPr id="4" name="Text Placeholder 3"/>
          <p:cNvSpPr>
            <a:spLocks noGrp="1"/>
          </p:cNvSpPr>
          <p:nvPr>
            <p:ph type="body" sz="half" idx="2"/>
          </p:nvPr>
        </p:nvSpPr>
        <p:spPr>
          <a:xfrm>
            <a:off x="2389718" y="5367339"/>
            <a:ext cx="7315200" cy="804863"/>
          </a:xfrm>
        </p:spPr>
        <p:txBody>
          <a:bodyPr/>
          <a:lstStyle>
            <a:lvl1pPr marL="0" indent="0">
              <a:buNone/>
              <a:defRPr sz="1867"/>
            </a:lvl1pPr>
            <a:lvl2pPr marL="609576" indent="0">
              <a:buNone/>
              <a:defRPr sz="1600"/>
            </a:lvl2pPr>
            <a:lvl3pPr marL="1219151" indent="0">
              <a:buNone/>
              <a:defRPr sz="1333"/>
            </a:lvl3pPr>
            <a:lvl4pPr marL="1828727" indent="0">
              <a:buNone/>
              <a:defRPr sz="1200"/>
            </a:lvl4pPr>
            <a:lvl5pPr marL="2438302" indent="0">
              <a:buNone/>
              <a:defRPr sz="1200"/>
            </a:lvl5pPr>
            <a:lvl6pPr marL="3047878" indent="0">
              <a:buNone/>
              <a:defRPr sz="1200"/>
            </a:lvl6pPr>
            <a:lvl7pPr marL="3657454" indent="0">
              <a:buNone/>
              <a:defRPr sz="1200"/>
            </a:lvl7pPr>
            <a:lvl8pPr marL="4267029" indent="0">
              <a:buNone/>
              <a:defRPr sz="1200"/>
            </a:lvl8pPr>
            <a:lvl9pPr marL="4876605" indent="0">
              <a:buNone/>
              <a:defRPr sz="1200"/>
            </a:lvl9pPr>
          </a:lstStyle>
          <a:p>
            <a:pPr lvl="0"/>
            <a:r>
              <a:rPr lang="en-US"/>
              <a:t>Click to edit Master text styles</a:t>
            </a:r>
          </a:p>
        </p:txBody>
      </p:sp>
    </p:spTree>
    <p:extLst>
      <p:ext uri="{BB962C8B-B14F-4D97-AF65-F5344CB8AC3E}">
        <p14:creationId xmlns:p14="http://schemas.microsoft.com/office/powerpoint/2010/main" val="18129342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2" y="3009523"/>
            <a:ext cx="12197688" cy="2960688"/>
          </a:xfrm>
          <a:prstGeom prst="rect">
            <a:avLst/>
          </a:prstGeom>
        </p:spPr>
      </p:pic>
      <p:sp>
        <p:nvSpPr>
          <p:cNvPr id="6" name="Rectangle 4"/>
          <p:cNvSpPr>
            <a:spLocks noChangeArrowheads="1"/>
          </p:cNvSpPr>
          <p:nvPr userDrawn="1"/>
        </p:nvSpPr>
        <p:spPr bwMode="auto">
          <a:xfrm>
            <a:off x="227462" y="6043453"/>
            <a:ext cx="11748449" cy="348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spcBef>
                <a:spcPct val="20000"/>
              </a:spcBef>
              <a:buFont typeface="Arial" pitchFamily="34" charset="0"/>
              <a:buChar char="•"/>
              <a:defRPr sz="2300" b="1">
                <a:solidFill>
                  <a:schemeClr val="tx2"/>
                </a:solidFill>
                <a:latin typeface="Arial" pitchFamily="34" charset="0"/>
              </a:defRPr>
            </a:lvl1pPr>
            <a:lvl2pPr marL="742950" indent="-285750" eaLnBrk="0" hangingPunct="0">
              <a:spcBef>
                <a:spcPts val="300"/>
              </a:spcBef>
              <a:buClr>
                <a:schemeClr val="tx2"/>
              </a:buClr>
              <a:buFont typeface="Arial" pitchFamily="34" charset="0"/>
              <a:buChar char="–"/>
              <a:defRPr sz="2200">
                <a:solidFill>
                  <a:schemeClr val="tx1"/>
                </a:solidFill>
                <a:latin typeface="Arial" pitchFamily="34" charset="0"/>
              </a:defRPr>
            </a:lvl2pPr>
            <a:lvl3pPr marL="1143000" indent="-228600" eaLnBrk="0" hangingPunct="0">
              <a:spcBef>
                <a:spcPct val="20000"/>
              </a:spcBef>
              <a:buClr>
                <a:schemeClr val="tx2"/>
              </a:buClr>
              <a:buFont typeface="Arial" pitchFamily="34" charset="0"/>
              <a:buChar char="•"/>
              <a:defRPr sz="2000">
                <a:solidFill>
                  <a:schemeClr val="tx1"/>
                </a:solidFill>
                <a:latin typeface="Arial" pitchFamily="34" charset="0"/>
              </a:defRPr>
            </a:lvl3pPr>
            <a:lvl4pPr marL="1600200" indent="-228600" eaLnBrk="0" hangingPunct="0">
              <a:spcBef>
                <a:spcPct val="20000"/>
              </a:spcBef>
              <a:buClr>
                <a:schemeClr val="tx2"/>
              </a:buClr>
              <a:buFont typeface="Arial" pitchFamily="34" charset="0"/>
              <a:buChar char="–"/>
              <a:defRPr sz="1500">
                <a:solidFill>
                  <a:schemeClr val="tx1"/>
                </a:solidFill>
                <a:latin typeface="Arial" pitchFamily="34" charset="0"/>
              </a:defRPr>
            </a:lvl4pPr>
            <a:lvl5pPr marL="2057400" indent="-228600" eaLnBrk="0" hangingPunct="0">
              <a:spcBef>
                <a:spcPct val="20000"/>
              </a:spcBef>
              <a:buClr>
                <a:schemeClr val="tx2"/>
              </a:buClr>
              <a:buFont typeface="Arial" pitchFamily="34" charset="0"/>
              <a:buChar char="»"/>
              <a:defRPr sz="1500">
                <a:solidFill>
                  <a:schemeClr val="tx1"/>
                </a:solidFill>
                <a:latin typeface="Arial" pitchFamily="34" charset="0"/>
              </a:defRPr>
            </a:lvl5pPr>
            <a:lvl6pPr marL="2514600" indent="-228600" defTabSz="457200" eaLnBrk="0" fontAlgn="base" hangingPunct="0">
              <a:spcBef>
                <a:spcPct val="20000"/>
              </a:spcBef>
              <a:spcAft>
                <a:spcPct val="0"/>
              </a:spcAft>
              <a:buClr>
                <a:schemeClr val="tx2"/>
              </a:buClr>
              <a:buFont typeface="Arial" pitchFamily="34" charset="0"/>
              <a:buChar char="»"/>
              <a:defRPr sz="1500">
                <a:solidFill>
                  <a:schemeClr val="tx1"/>
                </a:solidFill>
                <a:latin typeface="Arial" pitchFamily="34" charset="0"/>
              </a:defRPr>
            </a:lvl6pPr>
            <a:lvl7pPr marL="2971800" indent="-228600" defTabSz="457200" eaLnBrk="0" fontAlgn="base" hangingPunct="0">
              <a:spcBef>
                <a:spcPct val="20000"/>
              </a:spcBef>
              <a:spcAft>
                <a:spcPct val="0"/>
              </a:spcAft>
              <a:buClr>
                <a:schemeClr val="tx2"/>
              </a:buClr>
              <a:buFont typeface="Arial" pitchFamily="34" charset="0"/>
              <a:buChar char="»"/>
              <a:defRPr sz="1500">
                <a:solidFill>
                  <a:schemeClr val="tx1"/>
                </a:solidFill>
                <a:latin typeface="Arial" pitchFamily="34" charset="0"/>
              </a:defRPr>
            </a:lvl7pPr>
            <a:lvl8pPr marL="3429000" indent="-228600" defTabSz="457200" eaLnBrk="0" fontAlgn="base" hangingPunct="0">
              <a:spcBef>
                <a:spcPct val="20000"/>
              </a:spcBef>
              <a:spcAft>
                <a:spcPct val="0"/>
              </a:spcAft>
              <a:buClr>
                <a:schemeClr val="tx2"/>
              </a:buClr>
              <a:buFont typeface="Arial" pitchFamily="34" charset="0"/>
              <a:buChar char="»"/>
              <a:defRPr sz="1500">
                <a:solidFill>
                  <a:schemeClr val="tx1"/>
                </a:solidFill>
                <a:latin typeface="Arial" pitchFamily="34" charset="0"/>
              </a:defRPr>
            </a:lvl8pPr>
            <a:lvl9pPr marL="3886200" indent="-228600" defTabSz="457200" eaLnBrk="0" fontAlgn="base" hangingPunct="0">
              <a:spcBef>
                <a:spcPct val="20000"/>
              </a:spcBef>
              <a:spcAft>
                <a:spcPct val="0"/>
              </a:spcAft>
              <a:buClr>
                <a:schemeClr val="tx2"/>
              </a:buClr>
              <a:buFont typeface="Arial" pitchFamily="34" charset="0"/>
              <a:buChar char="»"/>
              <a:defRPr sz="1500">
                <a:solidFill>
                  <a:schemeClr val="tx1"/>
                </a:solidFill>
                <a:latin typeface="Arial" pitchFamily="34" charset="0"/>
              </a:defRPr>
            </a:lvl9pPr>
          </a:lstStyle>
          <a:p>
            <a:pPr>
              <a:spcBef>
                <a:spcPct val="0"/>
              </a:spcBef>
              <a:buFontTx/>
              <a:buNone/>
            </a:pPr>
            <a:r>
              <a:rPr lang="en-US" altLang="en-US" sz="833">
                <a:solidFill>
                  <a:schemeClr val="tx1"/>
                </a:solidFill>
              </a:rPr>
              <a:t>All trademarks are property of their respective owners. All information is provided “As-Is” without any kind of warranty.   The HPC Advisory Council makes no representation to the accuracy and completeness of the information contained herein.  HPC Advisory Council undertakes no duty and assumes no obligation to update or correct any information presented herein</a:t>
            </a:r>
            <a:r>
              <a:rPr lang="en-US" altLang="en-US" sz="833" b="0">
                <a:solidFill>
                  <a:schemeClr val="tx1"/>
                </a:solidFill>
              </a:rPr>
              <a:t>  </a:t>
            </a:r>
          </a:p>
        </p:txBody>
      </p:sp>
      <p:sp>
        <p:nvSpPr>
          <p:cNvPr id="7" name="Text Box 3"/>
          <p:cNvSpPr txBox="1">
            <a:spLocks noChangeArrowheads="1"/>
          </p:cNvSpPr>
          <p:nvPr userDrawn="1"/>
        </p:nvSpPr>
        <p:spPr bwMode="auto">
          <a:xfrm>
            <a:off x="3279904" y="1466384"/>
            <a:ext cx="5643563" cy="1118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2300" b="1">
                <a:solidFill>
                  <a:schemeClr val="tx2"/>
                </a:solidFill>
                <a:latin typeface="Arial" pitchFamily="34" charset="0"/>
              </a:defRPr>
            </a:lvl1pPr>
            <a:lvl2pPr marL="742950" indent="-285750" eaLnBrk="0" hangingPunct="0">
              <a:spcBef>
                <a:spcPts val="300"/>
              </a:spcBef>
              <a:buClr>
                <a:schemeClr val="tx2"/>
              </a:buClr>
              <a:buFont typeface="Arial" pitchFamily="34" charset="0"/>
              <a:buChar char="–"/>
              <a:defRPr sz="2200">
                <a:solidFill>
                  <a:schemeClr val="tx1"/>
                </a:solidFill>
                <a:latin typeface="Arial" pitchFamily="34" charset="0"/>
              </a:defRPr>
            </a:lvl2pPr>
            <a:lvl3pPr marL="1143000" indent="-228600" eaLnBrk="0" hangingPunct="0">
              <a:spcBef>
                <a:spcPct val="20000"/>
              </a:spcBef>
              <a:buClr>
                <a:schemeClr val="tx2"/>
              </a:buClr>
              <a:buFont typeface="Arial" pitchFamily="34" charset="0"/>
              <a:buChar char="•"/>
              <a:defRPr sz="2000">
                <a:solidFill>
                  <a:schemeClr val="tx1"/>
                </a:solidFill>
                <a:latin typeface="Arial" pitchFamily="34" charset="0"/>
              </a:defRPr>
            </a:lvl3pPr>
            <a:lvl4pPr marL="1600200" indent="-228600" eaLnBrk="0" hangingPunct="0">
              <a:spcBef>
                <a:spcPct val="20000"/>
              </a:spcBef>
              <a:buClr>
                <a:schemeClr val="tx2"/>
              </a:buClr>
              <a:buFont typeface="Arial" pitchFamily="34" charset="0"/>
              <a:buChar char="–"/>
              <a:defRPr sz="1500">
                <a:solidFill>
                  <a:schemeClr val="tx1"/>
                </a:solidFill>
                <a:latin typeface="Arial" pitchFamily="34" charset="0"/>
              </a:defRPr>
            </a:lvl4pPr>
            <a:lvl5pPr marL="2057400" indent="-228600" eaLnBrk="0" hangingPunct="0">
              <a:spcBef>
                <a:spcPct val="20000"/>
              </a:spcBef>
              <a:buClr>
                <a:schemeClr val="tx2"/>
              </a:buClr>
              <a:buFont typeface="Arial" pitchFamily="34" charset="0"/>
              <a:buChar char="»"/>
              <a:defRPr sz="1500">
                <a:solidFill>
                  <a:schemeClr val="tx1"/>
                </a:solidFill>
                <a:latin typeface="Arial" pitchFamily="34" charset="0"/>
              </a:defRPr>
            </a:lvl5pPr>
            <a:lvl6pPr marL="2514600" indent="-228600" defTabSz="457200" eaLnBrk="0" fontAlgn="base" hangingPunct="0">
              <a:spcBef>
                <a:spcPct val="20000"/>
              </a:spcBef>
              <a:spcAft>
                <a:spcPct val="0"/>
              </a:spcAft>
              <a:buClr>
                <a:schemeClr val="tx2"/>
              </a:buClr>
              <a:buFont typeface="Arial" pitchFamily="34" charset="0"/>
              <a:buChar char="»"/>
              <a:defRPr sz="1500">
                <a:solidFill>
                  <a:schemeClr val="tx1"/>
                </a:solidFill>
                <a:latin typeface="Arial" pitchFamily="34" charset="0"/>
              </a:defRPr>
            </a:lvl6pPr>
            <a:lvl7pPr marL="2971800" indent="-228600" defTabSz="457200" eaLnBrk="0" fontAlgn="base" hangingPunct="0">
              <a:spcBef>
                <a:spcPct val="20000"/>
              </a:spcBef>
              <a:spcAft>
                <a:spcPct val="0"/>
              </a:spcAft>
              <a:buClr>
                <a:schemeClr val="tx2"/>
              </a:buClr>
              <a:buFont typeface="Arial" pitchFamily="34" charset="0"/>
              <a:buChar char="»"/>
              <a:defRPr sz="1500">
                <a:solidFill>
                  <a:schemeClr val="tx1"/>
                </a:solidFill>
                <a:latin typeface="Arial" pitchFamily="34" charset="0"/>
              </a:defRPr>
            </a:lvl7pPr>
            <a:lvl8pPr marL="3429000" indent="-228600" defTabSz="457200" eaLnBrk="0" fontAlgn="base" hangingPunct="0">
              <a:spcBef>
                <a:spcPct val="20000"/>
              </a:spcBef>
              <a:spcAft>
                <a:spcPct val="0"/>
              </a:spcAft>
              <a:buClr>
                <a:schemeClr val="tx2"/>
              </a:buClr>
              <a:buFont typeface="Arial" pitchFamily="34" charset="0"/>
              <a:buChar char="»"/>
              <a:defRPr sz="1500">
                <a:solidFill>
                  <a:schemeClr val="tx1"/>
                </a:solidFill>
                <a:latin typeface="Arial" pitchFamily="34" charset="0"/>
              </a:defRPr>
            </a:lvl8pPr>
            <a:lvl9pPr marL="3886200" indent="-228600" defTabSz="457200" eaLnBrk="0" fontAlgn="base" hangingPunct="0">
              <a:spcBef>
                <a:spcPct val="20000"/>
              </a:spcBef>
              <a:spcAft>
                <a:spcPct val="0"/>
              </a:spcAft>
              <a:buClr>
                <a:schemeClr val="tx2"/>
              </a:buClr>
              <a:buFont typeface="Arial" pitchFamily="34" charset="0"/>
              <a:buChar char="»"/>
              <a:defRPr sz="1500">
                <a:solidFill>
                  <a:schemeClr val="tx1"/>
                </a:solidFill>
                <a:latin typeface="Arial" pitchFamily="34" charset="0"/>
              </a:defRPr>
            </a:lvl9pPr>
          </a:lstStyle>
          <a:p>
            <a:pPr algn="ctr">
              <a:spcBef>
                <a:spcPct val="0"/>
              </a:spcBef>
              <a:buFontTx/>
              <a:buNone/>
            </a:pPr>
            <a:r>
              <a:rPr lang="en-US" altLang="en-US" sz="6666">
                <a:solidFill>
                  <a:srgbClr val="241172"/>
                </a:solidFill>
                <a:latin typeface="+mj-lt"/>
              </a:rPr>
              <a:t>Thank You</a:t>
            </a:r>
          </a:p>
        </p:txBody>
      </p:sp>
    </p:spTree>
    <p:extLst>
      <p:ext uri="{BB962C8B-B14F-4D97-AF65-F5344CB8AC3E}">
        <p14:creationId xmlns:p14="http://schemas.microsoft.com/office/powerpoint/2010/main" val="5455423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239184" y="981075"/>
            <a:ext cx="5791200" cy="54816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233584" y="981075"/>
            <a:ext cx="5791200" cy="54816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Date Placeholder 4"/>
          <p:cNvSpPr>
            <a:spLocks noGrp="1" noChangeArrowheads="1"/>
          </p:cNvSpPr>
          <p:nvPr>
            <p:ph type="dt" sz="half" idx="10"/>
          </p:nvPr>
        </p:nvSpPr>
        <p:spPr>
          <a:xfrm>
            <a:off x="508000" y="6537326"/>
            <a:ext cx="3048000" cy="244475"/>
          </a:xfrm>
          <a:prstGeom prst="rect">
            <a:avLst/>
          </a:prstGeom>
          <a:ln/>
        </p:spPr>
        <p:txBody>
          <a:bodyPr/>
          <a:lstStyle>
            <a:lvl1pPr>
              <a:defRPr/>
            </a:lvl1pPr>
          </a:lstStyle>
          <a:p>
            <a:pPr>
              <a:defRPr/>
            </a:pPr>
            <a:fld id="{3B983934-C491-42A4-BFD4-814AB71EDDF7}" type="datetime1">
              <a:rPr lang="zh-CN" altLang="en-US"/>
              <a:pPr>
                <a:defRPr/>
              </a:pPr>
              <a:t>2024/1/4</a:t>
            </a:fld>
            <a:endParaRPr lang="en-US"/>
          </a:p>
        </p:txBody>
      </p:sp>
      <p:sp>
        <p:nvSpPr>
          <p:cNvPr id="6" name="Footer Placeholder 5"/>
          <p:cNvSpPr>
            <a:spLocks noGrp="1" noChangeArrowheads="1"/>
          </p:cNvSpPr>
          <p:nvPr>
            <p:ph type="ftr" sz="quarter" idx="11"/>
          </p:nvPr>
        </p:nvSpPr>
        <p:spPr>
          <a:xfrm>
            <a:off x="3759200" y="6553200"/>
            <a:ext cx="4267200" cy="228600"/>
          </a:xfrm>
          <a:prstGeom prst="rect">
            <a:avLst/>
          </a:prstGeom>
          <a:ln/>
        </p:spPr>
        <p:txBody>
          <a:bodyPr/>
          <a:lstStyle>
            <a:lvl1pPr>
              <a:defRPr/>
            </a:lvl1pPr>
          </a:lstStyle>
          <a:p>
            <a:pPr>
              <a:defRPr/>
            </a:pPr>
            <a:r>
              <a:rPr lang="en-US" altLang="zh-CN"/>
              <a:t>Lecture 1</a:t>
            </a:r>
          </a:p>
        </p:txBody>
      </p:sp>
      <p:sp>
        <p:nvSpPr>
          <p:cNvPr id="7" name="Slide Number Placeholder 6"/>
          <p:cNvSpPr>
            <a:spLocks noGrp="1" noChangeArrowheads="1"/>
          </p:cNvSpPr>
          <p:nvPr>
            <p:ph type="sldNum" sz="quarter" idx="12"/>
          </p:nvPr>
        </p:nvSpPr>
        <p:spPr>
          <a:xfrm>
            <a:off x="8128000" y="6537326"/>
            <a:ext cx="3657600" cy="244475"/>
          </a:xfrm>
          <a:prstGeom prst="rect">
            <a:avLst/>
          </a:prstGeom>
          <a:ln/>
        </p:spPr>
        <p:txBody>
          <a:bodyPr/>
          <a:lstStyle>
            <a:lvl1pPr>
              <a:defRPr/>
            </a:lvl1pPr>
          </a:lstStyle>
          <a:p>
            <a:pPr>
              <a:defRPr/>
            </a:pPr>
            <a:fld id="{10D012B7-EEC4-4D8F-A0AE-0D024276F354}" type="slidenum">
              <a:rPr lang="en-US" altLang="zh-CN"/>
              <a:pPr>
                <a:defRPr/>
              </a:pPr>
              <a:t>‹#›</a:t>
            </a:fld>
            <a:endParaRPr lang="en-US" altLang="zh-CN"/>
          </a:p>
        </p:txBody>
      </p:sp>
      <p:pic>
        <p:nvPicPr>
          <p:cNvPr id="8" name="图片 7"/>
          <p:cNvPicPr>
            <a:picLocks noChangeAspect="1"/>
          </p:cNvPicPr>
          <p:nvPr userDrawn="1"/>
        </p:nvPicPr>
        <p:blipFill>
          <a:blip r:embed="rId2"/>
          <a:stretch>
            <a:fillRect/>
          </a:stretch>
        </p:blipFill>
        <p:spPr>
          <a:xfrm>
            <a:off x="10399703" y="71438"/>
            <a:ext cx="1663700" cy="819150"/>
          </a:xfrm>
          <a:prstGeom prst="rect">
            <a:avLst/>
          </a:prstGeom>
        </p:spPr>
      </p:pic>
    </p:spTree>
    <p:extLst>
      <p:ext uri="{BB962C8B-B14F-4D97-AF65-F5344CB8AC3E}">
        <p14:creationId xmlns:p14="http://schemas.microsoft.com/office/powerpoint/2010/main" val="10434479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4"/>
          <p:cNvSpPr>
            <a:spLocks noGrp="1" noChangeArrowheads="1"/>
          </p:cNvSpPr>
          <p:nvPr>
            <p:ph type="dt" sz="half" idx="10"/>
          </p:nvPr>
        </p:nvSpPr>
        <p:spPr>
          <a:xfrm>
            <a:off x="508000" y="6537326"/>
            <a:ext cx="3048000" cy="244475"/>
          </a:xfrm>
          <a:prstGeom prst="rect">
            <a:avLst/>
          </a:prstGeom>
          <a:ln/>
        </p:spPr>
        <p:txBody>
          <a:bodyPr/>
          <a:lstStyle>
            <a:lvl1pPr>
              <a:defRPr/>
            </a:lvl1pPr>
          </a:lstStyle>
          <a:p>
            <a:pPr>
              <a:defRPr/>
            </a:pPr>
            <a:fld id="{F729AC0E-F239-4395-A14B-CA68D9010451}" type="datetime1">
              <a:rPr lang="zh-CN" altLang="en-US"/>
              <a:pPr>
                <a:defRPr/>
              </a:pPr>
              <a:t>2024/1/4</a:t>
            </a:fld>
            <a:endParaRPr lang="en-US"/>
          </a:p>
        </p:txBody>
      </p:sp>
      <p:sp>
        <p:nvSpPr>
          <p:cNvPr id="8" name="Rectangle 5"/>
          <p:cNvSpPr>
            <a:spLocks noGrp="1" noChangeArrowheads="1"/>
          </p:cNvSpPr>
          <p:nvPr>
            <p:ph type="ftr" sz="quarter" idx="11"/>
          </p:nvPr>
        </p:nvSpPr>
        <p:spPr>
          <a:xfrm>
            <a:off x="3759200" y="6553200"/>
            <a:ext cx="4267200" cy="228600"/>
          </a:xfrm>
          <a:prstGeom prst="rect">
            <a:avLst/>
          </a:prstGeom>
          <a:ln/>
        </p:spPr>
        <p:txBody>
          <a:bodyPr/>
          <a:lstStyle>
            <a:lvl1pPr>
              <a:defRPr/>
            </a:lvl1pPr>
          </a:lstStyle>
          <a:p>
            <a:pPr>
              <a:defRPr/>
            </a:pPr>
            <a:r>
              <a:rPr lang="en-US" altLang="zh-CN"/>
              <a:t>Lecture 1</a:t>
            </a:r>
          </a:p>
        </p:txBody>
      </p:sp>
      <p:sp>
        <p:nvSpPr>
          <p:cNvPr id="9" name="Rectangle 6"/>
          <p:cNvSpPr>
            <a:spLocks noGrp="1" noChangeArrowheads="1"/>
          </p:cNvSpPr>
          <p:nvPr>
            <p:ph type="sldNum" sz="quarter" idx="12"/>
          </p:nvPr>
        </p:nvSpPr>
        <p:spPr>
          <a:xfrm>
            <a:off x="8128000" y="6537326"/>
            <a:ext cx="3657600" cy="244475"/>
          </a:xfrm>
          <a:prstGeom prst="rect">
            <a:avLst/>
          </a:prstGeom>
          <a:ln/>
        </p:spPr>
        <p:txBody>
          <a:bodyPr/>
          <a:lstStyle>
            <a:lvl1pPr>
              <a:defRPr/>
            </a:lvl1pPr>
          </a:lstStyle>
          <a:p>
            <a:pPr>
              <a:defRPr/>
            </a:pPr>
            <a:fld id="{3BEE5A60-ACBF-4E9D-8250-BA2475CAEA54}" type="slidenum">
              <a:rPr lang="en-US" altLang="zh-CN"/>
              <a:pPr>
                <a:defRPr/>
              </a:pPr>
              <a:t>‹#›</a:t>
            </a:fld>
            <a:endParaRPr lang="en-US" altLang="zh-CN"/>
          </a:p>
        </p:txBody>
      </p:sp>
    </p:spTree>
    <p:extLst>
      <p:ext uri="{BB962C8B-B14F-4D97-AF65-F5344CB8AC3E}">
        <p14:creationId xmlns:p14="http://schemas.microsoft.com/office/powerpoint/2010/main" val="26302615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4"/>
          <p:cNvSpPr>
            <a:spLocks noGrp="1" noChangeArrowheads="1"/>
          </p:cNvSpPr>
          <p:nvPr>
            <p:ph type="dt" sz="half" idx="10"/>
          </p:nvPr>
        </p:nvSpPr>
        <p:spPr>
          <a:xfrm>
            <a:off x="508000" y="6537326"/>
            <a:ext cx="3048000" cy="244475"/>
          </a:xfrm>
          <a:prstGeom prst="rect">
            <a:avLst/>
          </a:prstGeom>
          <a:ln/>
        </p:spPr>
        <p:txBody>
          <a:bodyPr/>
          <a:lstStyle>
            <a:lvl1pPr>
              <a:defRPr/>
            </a:lvl1pPr>
          </a:lstStyle>
          <a:p>
            <a:pPr>
              <a:defRPr/>
            </a:pPr>
            <a:fld id="{ABF7D333-2B55-4460-872C-65971AEBE282}" type="datetime1">
              <a:rPr lang="zh-CN" altLang="en-US"/>
              <a:pPr>
                <a:defRPr/>
              </a:pPr>
              <a:t>2024/1/4</a:t>
            </a:fld>
            <a:endParaRPr lang="en-US"/>
          </a:p>
        </p:txBody>
      </p:sp>
      <p:sp>
        <p:nvSpPr>
          <p:cNvPr id="4" name="Rectangle 5"/>
          <p:cNvSpPr>
            <a:spLocks noGrp="1" noChangeArrowheads="1"/>
          </p:cNvSpPr>
          <p:nvPr>
            <p:ph type="ftr" sz="quarter" idx="11"/>
          </p:nvPr>
        </p:nvSpPr>
        <p:spPr>
          <a:xfrm>
            <a:off x="3759200" y="6553200"/>
            <a:ext cx="4267200" cy="228600"/>
          </a:xfrm>
          <a:prstGeom prst="rect">
            <a:avLst/>
          </a:prstGeom>
          <a:ln/>
        </p:spPr>
        <p:txBody>
          <a:bodyPr/>
          <a:lstStyle>
            <a:lvl1pPr>
              <a:defRPr/>
            </a:lvl1pPr>
          </a:lstStyle>
          <a:p>
            <a:pPr>
              <a:defRPr/>
            </a:pPr>
            <a:r>
              <a:rPr lang="en-US" altLang="zh-CN"/>
              <a:t>Lecture 1</a:t>
            </a:r>
          </a:p>
        </p:txBody>
      </p:sp>
      <p:sp>
        <p:nvSpPr>
          <p:cNvPr id="5" name="Rectangle 6"/>
          <p:cNvSpPr>
            <a:spLocks noGrp="1" noChangeArrowheads="1"/>
          </p:cNvSpPr>
          <p:nvPr>
            <p:ph type="sldNum" sz="quarter" idx="12"/>
          </p:nvPr>
        </p:nvSpPr>
        <p:spPr>
          <a:xfrm>
            <a:off x="8128000" y="6537326"/>
            <a:ext cx="3657600" cy="244475"/>
          </a:xfrm>
          <a:prstGeom prst="rect">
            <a:avLst/>
          </a:prstGeom>
          <a:ln/>
        </p:spPr>
        <p:txBody>
          <a:bodyPr/>
          <a:lstStyle>
            <a:lvl1pPr>
              <a:defRPr/>
            </a:lvl1pPr>
          </a:lstStyle>
          <a:p>
            <a:pPr>
              <a:defRPr/>
            </a:pPr>
            <a:fld id="{D3C155E1-15C7-4BC0-8F47-E13BA6600D3E}" type="slidenum">
              <a:rPr lang="en-US" altLang="zh-CN"/>
              <a:pPr>
                <a:defRPr/>
              </a:pPr>
              <a:t>‹#›</a:t>
            </a:fld>
            <a:endParaRPr lang="en-US" altLang="zh-CN"/>
          </a:p>
        </p:txBody>
      </p:sp>
      <p:pic>
        <p:nvPicPr>
          <p:cNvPr id="6" name="图片 5"/>
          <p:cNvPicPr>
            <a:picLocks noChangeAspect="1"/>
          </p:cNvPicPr>
          <p:nvPr userDrawn="1"/>
        </p:nvPicPr>
        <p:blipFill>
          <a:blip r:embed="rId2"/>
          <a:stretch>
            <a:fillRect/>
          </a:stretch>
        </p:blipFill>
        <p:spPr>
          <a:xfrm>
            <a:off x="10399703" y="71438"/>
            <a:ext cx="1663700" cy="819150"/>
          </a:xfrm>
          <a:prstGeom prst="rect">
            <a:avLst/>
          </a:prstGeom>
        </p:spPr>
      </p:pic>
    </p:spTree>
    <p:extLst>
      <p:ext uri="{BB962C8B-B14F-4D97-AF65-F5344CB8AC3E}">
        <p14:creationId xmlns:p14="http://schemas.microsoft.com/office/powerpoint/2010/main" val="39708707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508000" y="6537326"/>
            <a:ext cx="3048000" cy="244475"/>
          </a:xfrm>
          <a:prstGeom prst="rect">
            <a:avLst/>
          </a:prstGeom>
          <a:ln/>
        </p:spPr>
        <p:txBody>
          <a:bodyPr/>
          <a:lstStyle>
            <a:lvl1pPr>
              <a:defRPr/>
            </a:lvl1pPr>
          </a:lstStyle>
          <a:p>
            <a:pPr>
              <a:defRPr/>
            </a:pPr>
            <a:fld id="{2C9A0602-4C1E-4AA8-8FA1-77F1FDCED5FC}" type="datetime1">
              <a:rPr lang="zh-CN" altLang="en-US"/>
              <a:pPr>
                <a:defRPr/>
              </a:pPr>
              <a:t>2024/1/4</a:t>
            </a:fld>
            <a:endParaRPr lang="en-US"/>
          </a:p>
        </p:txBody>
      </p:sp>
      <p:sp>
        <p:nvSpPr>
          <p:cNvPr id="3" name="Rectangle 5"/>
          <p:cNvSpPr>
            <a:spLocks noGrp="1" noChangeArrowheads="1"/>
          </p:cNvSpPr>
          <p:nvPr>
            <p:ph type="ftr" sz="quarter" idx="11"/>
          </p:nvPr>
        </p:nvSpPr>
        <p:spPr>
          <a:xfrm>
            <a:off x="3759200" y="6553200"/>
            <a:ext cx="4267200" cy="228600"/>
          </a:xfrm>
          <a:prstGeom prst="rect">
            <a:avLst/>
          </a:prstGeom>
          <a:ln/>
        </p:spPr>
        <p:txBody>
          <a:bodyPr/>
          <a:lstStyle>
            <a:lvl1pPr>
              <a:defRPr/>
            </a:lvl1pPr>
          </a:lstStyle>
          <a:p>
            <a:pPr>
              <a:defRPr/>
            </a:pPr>
            <a:r>
              <a:rPr lang="en-US" altLang="zh-CN"/>
              <a:t>Lecture 1</a:t>
            </a:r>
          </a:p>
        </p:txBody>
      </p:sp>
      <p:sp>
        <p:nvSpPr>
          <p:cNvPr id="4" name="Rectangle 6"/>
          <p:cNvSpPr>
            <a:spLocks noGrp="1" noChangeArrowheads="1"/>
          </p:cNvSpPr>
          <p:nvPr>
            <p:ph type="sldNum" sz="quarter" idx="12"/>
          </p:nvPr>
        </p:nvSpPr>
        <p:spPr>
          <a:xfrm>
            <a:off x="8128000" y="6537326"/>
            <a:ext cx="3657600" cy="244475"/>
          </a:xfrm>
          <a:prstGeom prst="rect">
            <a:avLst/>
          </a:prstGeom>
          <a:ln/>
        </p:spPr>
        <p:txBody>
          <a:bodyPr/>
          <a:lstStyle>
            <a:lvl1pPr>
              <a:defRPr/>
            </a:lvl1pPr>
          </a:lstStyle>
          <a:p>
            <a:pPr>
              <a:defRPr/>
            </a:pPr>
            <a:fld id="{50FBD95A-F8D2-4488-8611-E7B836139D3B}" type="slidenum">
              <a:rPr lang="en-US" altLang="zh-CN"/>
              <a:pPr>
                <a:defRPr/>
              </a:pPr>
              <a:t>‹#›</a:t>
            </a:fld>
            <a:endParaRPr lang="en-US" altLang="zh-CN"/>
          </a:p>
        </p:txBody>
      </p:sp>
      <p:sp>
        <p:nvSpPr>
          <p:cNvPr id="5" name="标题 1"/>
          <p:cNvSpPr>
            <a:spLocks noGrp="1"/>
          </p:cNvSpPr>
          <p:nvPr>
            <p:ph type="title"/>
          </p:nvPr>
        </p:nvSpPr>
        <p:spPr>
          <a:xfrm>
            <a:off x="239184" y="71438"/>
            <a:ext cx="11785600" cy="765175"/>
          </a:xfrm>
        </p:spPr>
        <p:txBody>
          <a:bodyPr/>
          <a:lstStyle>
            <a:lvl1pPr>
              <a:defRPr b="1">
                <a:latin typeface="微软雅黑" panose="020B0503020204020204" pitchFamily="34" charset="-122"/>
                <a:ea typeface="微软雅黑" panose="020B0503020204020204" pitchFamily="34" charset="-122"/>
              </a:defRPr>
            </a:lvl1pPr>
          </a:lstStyle>
          <a:p>
            <a:r>
              <a:rPr lang="zh-CN" altLang="en-US"/>
              <a:t>单击此处编辑母版标题样式</a:t>
            </a:r>
          </a:p>
        </p:txBody>
      </p:sp>
    </p:spTree>
    <p:extLst>
      <p:ext uri="{BB962C8B-B14F-4D97-AF65-F5344CB8AC3E}">
        <p14:creationId xmlns:p14="http://schemas.microsoft.com/office/powerpoint/2010/main" val="3386177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Date Placeholder 4"/>
          <p:cNvSpPr>
            <a:spLocks noGrp="1" noChangeArrowheads="1"/>
          </p:cNvSpPr>
          <p:nvPr>
            <p:ph type="dt" sz="half" idx="10"/>
          </p:nvPr>
        </p:nvSpPr>
        <p:spPr>
          <a:xfrm>
            <a:off x="508000" y="6537326"/>
            <a:ext cx="3048000" cy="244475"/>
          </a:xfrm>
          <a:prstGeom prst="rect">
            <a:avLst/>
          </a:prstGeom>
          <a:ln/>
        </p:spPr>
        <p:txBody>
          <a:bodyPr/>
          <a:lstStyle>
            <a:lvl1pPr>
              <a:defRPr/>
            </a:lvl1pPr>
          </a:lstStyle>
          <a:p>
            <a:pPr>
              <a:defRPr/>
            </a:pPr>
            <a:fld id="{DE0ACA26-EDE1-4762-BE66-94A7EAAFB3D1}" type="datetime1">
              <a:rPr lang="zh-CN" altLang="en-US"/>
              <a:pPr>
                <a:defRPr/>
              </a:pPr>
              <a:t>2024/1/4</a:t>
            </a:fld>
            <a:endParaRPr lang="en-US"/>
          </a:p>
        </p:txBody>
      </p:sp>
      <p:sp>
        <p:nvSpPr>
          <p:cNvPr id="6" name="Footer Placeholder 5"/>
          <p:cNvSpPr>
            <a:spLocks noGrp="1" noChangeArrowheads="1"/>
          </p:cNvSpPr>
          <p:nvPr>
            <p:ph type="ftr" sz="quarter" idx="11"/>
          </p:nvPr>
        </p:nvSpPr>
        <p:spPr>
          <a:xfrm>
            <a:off x="3759200" y="6553200"/>
            <a:ext cx="4267200" cy="228600"/>
          </a:xfrm>
          <a:prstGeom prst="rect">
            <a:avLst/>
          </a:prstGeom>
          <a:ln/>
        </p:spPr>
        <p:txBody>
          <a:bodyPr/>
          <a:lstStyle>
            <a:lvl1pPr>
              <a:defRPr/>
            </a:lvl1pPr>
          </a:lstStyle>
          <a:p>
            <a:pPr>
              <a:defRPr/>
            </a:pPr>
            <a:r>
              <a:rPr lang="en-US" altLang="zh-CN"/>
              <a:t>Lecture 1</a:t>
            </a:r>
          </a:p>
        </p:txBody>
      </p:sp>
      <p:sp>
        <p:nvSpPr>
          <p:cNvPr id="7" name="Slide Number Placeholder 6"/>
          <p:cNvSpPr>
            <a:spLocks noGrp="1" noChangeArrowheads="1"/>
          </p:cNvSpPr>
          <p:nvPr>
            <p:ph type="sldNum" sz="quarter" idx="12"/>
          </p:nvPr>
        </p:nvSpPr>
        <p:spPr>
          <a:xfrm>
            <a:off x="8128000" y="6537326"/>
            <a:ext cx="3657600" cy="244475"/>
          </a:xfrm>
          <a:prstGeom prst="rect">
            <a:avLst/>
          </a:prstGeom>
          <a:ln/>
        </p:spPr>
        <p:txBody>
          <a:bodyPr/>
          <a:lstStyle>
            <a:lvl1pPr>
              <a:defRPr/>
            </a:lvl1pPr>
          </a:lstStyle>
          <a:p>
            <a:pPr>
              <a:defRPr/>
            </a:pPr>
            <a:fld id="{F6E461BE-3140-4BB3-A330-A3E92F9AD8B1}" type="slidenum">
              <a:rPr lang="en-US" altLang="zh-CN"/>
              <a:pPr>
                <a:defRPr/>
              </a:pPr>
              <a:t>‹#›</a:t>
            </a:fld>
            <a:endParaRPr lang="en-US" altLang="zh-CN"/>
          </a:p>
        </p:txBody>
      </p:sp>
    </p:spTree>
    <p:extLst>
      <p:ext uri="{BB962C8B-B14F-4D97-AF65-F5344CB8AC3E}">
        <p14:creationId xmlns:p14="http://schemas.microsoft.com/office/powerpoint/2010/main" val="7424821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Date Placeholder 4"/>
          <p:cNvSpPr>
            <a:spLocks noGrp="1" noChangeArrowheads="1"/>
          </p:cNvSpPr>
          <p:nvPr>
            <p:ph type="dt" sz="half" idx="10"/>
          </p:nvPr>
        </p:nvSpPr>
        <p:spPr>
          <a:xfrm>
            <a:off x="508000" y="6537326"/>
            <a:ext cx="3048000" cy="244475"/>
          </a:xfrm>
          <a:prstGeom prst="rect">
            <a:avLst/>
          </a:prstGeom>
          <a:ln/>
        </p:spPr>
        <p:txBody>
          <a:bodyPr/>
          <a:lstStyle>
            <a:lvl1pPr>
              <a:defRPr/>
            </a:lvl1pPr>
          </a:lstStyle>
          <a:p>
            <a:pPr>
              <a:defRPr/>
            </a:pPr>
            <a:fld id="{A4C41047-FBFB-4E30-BFC4-5930808DCF04}" type="datetime1">
              <a:rPr lang="zh-CN" altLang="en-US"/>
              <a:pPr>
                <a:defRPr/>
              </a:pPr>
              <a:t>2024/1/4</a:t>
            </a:fld>
            <a:endParaRPr lang="en-US"/>
          </a:p>
        </p:txBody>
      </p:sp>
      <p:sp>
        <p:nvSpPr>
          <p:cNvPr id="6" name="Footer Placeholder 5"/>
          <p:cNvSpPr>
            <a:spLocks noGrp="1" noChangeArrowheads="1"/>
          </p:cNvSpPr>
          <p:nvPr>
            <p:ph type="ftr" sz="quarter" idx="11"/>
          </p:nvPr>
        </p:nvSpPr>
        <p:spPr>
          <a:xfrm>
            <a:off x="3759200" y="6553200"/>
            <a:ext cx="4267200" cy="228600"/>
          </a:xfrm>
          <a:prstGeom prst="rect">
            <a:avLst/>
          </a:prstGeom>
          <a:ln/>
        </p:spPr>
        <p:txBody>
          <a:bodyPr/>
          <a:lstStyle>
            <a:lvl1pPr>
              <a:defRPr/>
            </a:lvl1pPr>
          </a:lstStyle>
          <a:p>
            <a:pPr>
              <a:defRPr/>
            </a:pPr>
            <a:r>
              <a:rPr lang="en-US" altLang="zh-CN"/>
              <a:t>Lecture 1</a:t>
            </a:r>
          </a:p>
        </p:txBody>
      </p:sp>
      <p:sp>
        <p:nvSpPr>
          <p:cNvPr id="7" name="Slide Number Placeholder 6"/>
          <p:cNvSpPr>
            <a:spLocks noGrp="1" noChangeArrowheads="1"/>
          </p:cNvSpPr>
          <p:nvPr>
            <p:ph type="sldNum" sz="quarter" idx="12"/>
          </p:nvPr>
        </p:nvSpPr>
        <p:spPr>
          <a:xfrm>
            <a:off x="8128000" y="6537326"/>
            <a:ext cx="3657600" cy="244475"/>
          </a:xfrm>
          <a:prstGeom prst="rect">
            <a:avLst/>
          </a:prstGeom>
          <a:ln/>
        </p:spPr>
        <p:txBody>
          <a:bodyPr/>
          <a:lstStyle>
            <a:lvl1pPr>
              <a:defRPr/>
            </a:lvl1pPr>
          </a:lstStyle>
          <a:p>
            <a:pPr>
              <a:defRPr/>
            </a:pPr>
            <a:fld id="{B2BCEF3C-935F-45BB-9C47-4C73976C44B3}" type="slidenum">
              <a:rPr lang="en-US" altLang="zh-CN"/>
              <a:pPr>
                <a:defRPr/>
              </a:pPr>
              <a:t>‹#›</a:t>
            </a:fld>
            <a:endParaRPr lang="en-US" altLang="zh-CN"/>
          </a:p>
        </p:txBody>
      </p:sp>
    </p:spTree>
    <p:extLst>
      <p:ext uri="{BB962C8B-B14F-4D97-AF65-F5344CB8AC3E}">
        <p14:creationId xmlns:p14="http://schemas.microsoft.com/office/powerpoint/2010/main" val="1541823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11.jpeg"/><Relationship Id="rId18" Type="http://schemas.openxmlformats.org/officeDocument/2006/relationships/image" Target="../media/image15.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image" Target="../media/image10.jpeg"/><Relationship Id="rId17" Type="http://schemas.openxmlformats.org/officeDocument/2006/relationships/image" Target="../media/image14.png"/><Relationship Id="rId2" Type="http://schemas.openxmlformats.org/officeDocument/2006/relationships/slideLayout" Target="../slideLayouts/slideLayout18.xml"/><Relationship Id="rId16" Type="http://schemas.openxmlformats.org/officeDocument/2006/relationships/image" Target="../media/image6.png"/><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theme" Target="../theme/theme2.xml"/><Relationship Id="rId5" Type="http://schemas.openxmlformats.org/officeDocument/2006/relationships/slideLayout" Target="../slideLayouts/slideLayout21.xml"/><Relationship Id="rId15" Type="http://schemas.openxmlformats.org/officeDocument/2006/relationships/image" Target="../media/image13.png"/><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image" Target="../media/image1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12.pn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image" Target="../media/image11.jpeg"/><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image" Target="../media/image10.jpeg"/><Relationship Id="rId5" Type="http://schemas.openxmlformats.org/officeDocument/2006/relationships/slideLayout" Target="../slideLayouts/slideLayout31.xml"/><Relationship Id="rId10" Type="http://schemas.openxmlformats.org/officeDocument/2006/relationships/theme" Target="../theme/theme3.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image" Target="../media/image20.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239184" y="981075"/>
            <a:ext cx="11785600" cy="548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p:txBody>
      </p:sp>
      <p:sp>
        <p:nvSpPr>
          <p:cNvPr id="2" name="Rectangle 9"/>
          <p:cNvSpPr>
            <a:spLocks noGrp="1" noChangeArrowheads="1"/>
          </p:cNvSpPr>
          <p:nvPr>
            <p:ph type="title"/>
          </p:nvPr>
        </p:nvSpPr>
        <p:spPr bwMode="auto">
          <a:xfrm>
            <a:off x="239184" y="71438"/>
            <a:ext cx="11785600"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31" name="Line 8"/>
          <p:cNvSpPr>
            <a:spLocks noChangeShapeType="1"/>
          </p:cNvSpPr>
          <p:nvPr/>
        </p:nvSpPr>
        <p:spPr bwMode="auto">
          <a:xfrm flipV="1">
            <a:off x="239184" y="908050"/>
            <a:ext cx="11808883" cy="0"/>
          </a:xfrm>
          <a:prstGeom prst="line">
            <a:avLst/>
          </a:prstGeom>
          <a:noFill/>
          <a:ln w="47625" cmpd="thinThick">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zh-CN" altLang="en-US" sz="1800"/>
          </a:p>
        </p:txBody>
      </p:sp>
      <p:sp>
        <p:nvSpPr>
          <p:cNvPr id="8" name="Rectangle 4">
            <a:extLst>
              <a:ext uri="{FF2B5EF4-FFF2-40B4-BE49-F238E27FC236}">
                <a16:creationId xmlns:a16="http://schemas.microsoft.com/office/drawing/2014/main" id="{16F42DEA-B9B9-45D5-96A0-2558790DF83B}"/>
              </a:ext>
            </a:extLst>
          </p:cNvPr>
          <p:cNvSpPr>
            <a:spLocks noGrp="1" noChangeArrowheads="1"/>
          </p:cNvSpPr>
          <p:nvPr>
            <p:ph type="dt" sz="half" idx="2"/>
          </p:nvPr>
        </p:nvSpPr>
        <p:spPr>
          <a:xfrm>
            <a:off x="239349" y="6557698"/>
            <a:ext cx="3048000" cy="224102"/>
          </a:xfrm>
          <a:prstGeom prst="rect">
            <a:avLst/>
          </a:prstGeom>
          <a:ln/>
        </p:spPr>
        <p:txBody>
          <a:bodyPr anchor="ctr"/>
          <a:lstStyle>
            <a:lvl1pPr>
              <a:defRPr sz="1400" baseline="0"/>
            </a:lvl1pPr>
          </a:lstStyle>
          <a:p>
            <a:pPr>
              <a:defRPr/>
            </a:pPr>
            <a:fld id="{FAF88401-22E9-4153-B0F5-3C3505E5B3D2}" type="datetime1">
              <a:rPr lang="zh-CN" altLang="en-US" smtClean="0"/>
              <a:pPr>
                <a:defRPr/>
              </a:pPr>
              <a:t>2024/1/4</a:t>
            </a:fld>
            <a:endParaRPr lang="en-US"/>
          </a:p>
        </p:txBody>
      </p:sp>
      <p:sp>
        <p:nvSpPr>
          <p:cNvPr id="9" name="Rectangle 6">
            <a:extLst>
              <a:ext uri="{FF2B5EF4-FFF2-40B4-BE49-F238E27FC236}">
                <a16:creationId xmlns:a16="http://schemas.microsoft.com/office/drawing/2014/main" id="{28914DB7-AD12-47E1-81D0-BD8F615DFB52}"/>
              </a:ext>
            </a:extLst>
          </p:cNvPr>
          <p:cNvSpPr>
            <a:spLocks noGrp="1" noChangeArrowheads="1"/>
          </p:cNvSpPr>
          <p:nvPr>
            <p:ph type="sldNum" sz="quarter" idx="4"/>
          </p:nvPr>
        </p:nvSpPr>
        <p:spPr>
          <a:xfrm>
            <a:off x="8391061" y="6557698"/>
            <a:ext cx="3657600" cy="224102"/>
          </a:xfrm>
          <a:prstGeom prst="rect">
            <a:avLst/>
          </a:prstGeom>
          <a:ln/>
        </p:spPr>
        <p:txBody>
          <a:bodyPr/>
          <a:lstStyle>
            <a:lvl1pPr algn="r">
              <a:defRPr sz="1400" baseline="0"/>
            </a:lvl1pPr>
          </a:lstStyle>
          <a:p>
            <a:pPr>
              <a:defRPr/>
            </a:pPr>
            <a:fld id="{283AA37B-31F2-46EE-90A4-68D9AA6A4383}" type="slidenum">
              <a:rPr lang="en-US" altLang="zh-CN" smtClean="0"/>
              <a:pPr>
                <a:defRPr/>
              </a:pPr>
              <a:t>‹#›</a:t>
            </a:fld>
            <a:endParaRPr lang="en-US" altLang="zh-CN"/>
          </a:p>
        </p:txBody>
      </p:sp>
      <p:sp>
        <p:nvSpPr>
          <p:cNvPr id="10" name="Rectangle 5">
            <a:extLst>
              <a:ext uri="{FF2B5EF4-FFF2-40B4-BE49-F238E27FC236}">
                <a16:creationId xmlns:a16="http://schemas.microsoft.com/office/drawing/2014/main" id="{36856612-883B-4082-BA93-A0A90DF38E32}"/>
              </a:ext>
            </a:extLst>
          </p:cNvPr>
          <p:cNvSpPr>
            <a:spLocks noGrp="1" noChangeArrowheads="1"/>
          </p:cNvSpPr>
          <p:nvPr>
            <p:ph type="ftr" sz="quarter" idx="3"/>
          </p:nvPr>
        </p:nvSpPr>
        <p:spPr bwMode="auto">
          <a:xfrm>
            <a:off x="3695733" y="6572250"/>
            <a:ext cx="4267200" cy="2095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aseline="0"/>
            </a:lvl1pPr>
          </a:lstStyle>
          <a:p>
            <a:pPr>
              <a:defRPr/>
            </a:pPr>
            <a:r>
              <a:rPr lang="en-US" altLang="zh-CN"/>
              <a:t>Hong An @CS of USTC</a:t>
            </a:r>
          </a:p>
        </p:txBody>
      </p:sp>
    </p:spTree>
    <p:extLst>
      <p:ext uri="{BB962C8B-B14F-4D97-AF65-F5344CB8AC3E}">
        <p14:creationId xmlns:p14="http://schemas.microsoft.com/office/powerpoint/2010/main" val="440481115"/>
      </p:ext>
    </p:extLst>
  </p:cSld>
  <p:clrMap bg1="lt1" tx1="dk1" bg2="lt2" tx2="dk2" accent1="accent1" accent2="accent2" accent3="accent3" accent4="accent4" accent5="accent5" accent6="accent6" hlink="hlink" folHlink="folHlink"/>
  <p:sldLayoutIdLst>
    <p:sldLayoutId id="2147483714"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834" r:id="rId14"/>
    <p:sldLayoutId id="2147483785" r:id="rId15"/>
    <p:sldLayoutId id="2147483746" r:id="rId16"/>
  </p:sldLayoutIdLst>
  <p:hf hdr="0"/>
  <p:txStyles>
    <p:titleStyle>
      <a:lvl1pPr algn="l" rtl="0" eaLnBrk="0" fontAlgn="base" hangingPunct="0">
        <a:spcBef>
          <a:spcPct val="0"/>
        </a:spcBef>
        <a:spcAft>
          <a:spcPct val="0"/>
        </a:spcAft>
        <a:defRPr sz="2800" b="1">
          <a:solidFill>
            <a:schemeClr val="accent2"/>
          </a:solidFill>
          <a:latin typeface="微软雅黑" panose="020B0503020204020204" pitchFamily="34" charset="-122"/>
          <a:ea typeface="微软雅黑" panose="020B0503020204020204" pitchFamily="34" charset="-122"/>
          <a:cs typeface="+mj-cs"/>
        </a:defRPr>
      </a:lvl1pPr>
      <a:lvl2pPr algn="l" rtl="0" eaLnBrk="0" fontAlgn="base" hangingPunct="0">
        <a:spcBef>
          <a:spcPct val="0"/>
        </a:spcBef>
        <a:spcAft>
          <a:spcPct val="0"/>
        </a:spcAft>
        <a:defRPr sz="2800" b="1">
          <a:solidFill>
            <a:schemeClr val="accent2"/>
          </a:solidFill>
          <a:latin typeface="Arial" charset="0"/>
          <a:ea typeface="黑体" pitchFamily="2" charset="-122"/>
        </a:defRPr>
      </a:lvl2pPr>
      <a:lvl3pPr algn="l" rtl="0" eaLnBrk="0" fontAlgn="base" hangingPunct="0">
        <a:spcBef>
          <a:spcPct val="0"/>
        </a:spcBef>
        <a:spcAft>
          <a:spcPct val="0"/>
        </a:spcAft>
        <a:defRPr sz="2800" b="1">
          <a:solidFill>
            <a:schemeClr val="accent2"/>
          </a:solidFill>
          <a:latin typeface="Arial" charset="0"/>
          <a:ea typeface="黑体" pitchFamily="2" charset="-122"/>
        </a:defRPr>
      </a:lvl3pPr>
      <a:lvl4pPr algn="l" rtl="0" eaLnBrk="0" fontAlgn="base" hangingPunct="0">
        <a:spcBef>
          <a:spcPct val="0"/>
        </a:spcBef>
        <a:spcAft>
          <a:spcPct val="0"/>
        </a:spcAft>
        <a:defRPr sz="2800" b="1">
          <a:solidFill>
            <a:schemeClr val="accent2"/>
          </a:solidFill>
          <a:latin typeface="Arial" charset="0"/>
          <a:ea typeface="黑体" pitchFamily="2" charset="-122"/>
        </a:defRPr>
      </a:lvl4pPr>
      <a:lvl5pPr algn="l" rtl="0" eaLnBrk="0" fontAlgn="base" hangingPunct="0">
        <a:spcBef>
          <a:spcPct val="0"/>
        </a:spcBef>
        <a:spcAft>
          <a:spcPct val="0"/>
        </a:spcAft>
        <a:defRPr sz="2800" b="1">
          <a:solidFill>
            <a:schemeClr val="accent2"/>
          </a:solidFill>
          <a:latin typeface="Arial" charset="0"/>
          <a:ea typeface="黑体" pitchFamily="2" charset="-122"/>
        </a:defRPr>
      </a:lvl5pPr>
      <a:lvl6pPr marL="457200" algn="l" rtl="0" eaLnBrk="0" fontAlgn="base" hangingPunct="0">
        <a:spcBef>
          <a:spcPct val="0"/>
        </a:spcBef>
        <a:spcAft>
          <a:spcPct val="0"/>
        </a:spcAft>
        <a:defRPr sz="2800" b="1">
          <a:solidFill>
            <a:schemeClr val="accent2"/>
          </a:solidFill>
          <a:latin typeface="Arial" charset="0"/>
          <a:ea typeface="黑体" pitchFamily="2" charset="-122"/>
        </a:defRPr>
      </a:lvl6pPr>
      <a:lvl7pPr marL="914400" algn="l" rtl="0" eaLnBrk="0" fontAlgn="base" hangingPunct="0">
        <a:spcBef>
          <a:spcPct val="0"/>
        </a:spcBef>
        <a:spcAft>
          <a:spcPct val="0"/>
        </a:spcAft>
        <a:defRPr sz="2800" b="1">
          <a:solidFill>
            <a:schemeClr val="accent2"/>
          </a:solidFill>
          <a:latin typeface="Arial" charset="0"/>
          <a:ea typeface="黑体" pitchFamily="2" charset="-122"/>
        </a:defRPr>
      </a:lvl7pPr>
      <a:lvl8pPr marL="1371600" algn="l" rtl="0" eaLnBrk="0" fontAlgn="base" hangingPunct="0">
        <a:spcBef>
          <a:spcPct val="0"/>
        </a:spcBef>
        <a:spcAft>
          <a:spcPct val="0"/>
        </a:spcAft>
        <a:defRPr sz="2800" b="1">
          <a:solidFill>
            <a:schemeClr val="accent2"/>
          </a:solidFill>
          <a:latin typeface="Arial" charset="0"/>
          <a:ea typeface="黑体" pitchFamily="2" charset="-122"/>
        </a:defRPr>
      </a:lvl8pPr>
      <a:lvl9pPr marL="1828800" algn="l" rtl="0" eaLnBrk="0" fontAlgn="base" hangingPunct="0">
        <a:spcBef>
          <a:spcPct val="0"/>
        </a:spcBef>
        <a:spcAft>
          <a:spcPct val="0"/>
        </a:spcAft>
        <a:defRPr sz="2800" b="1">
          <a:solidFill>
            <a:schemeClr val="accent2"/>
          </a:solidFill>
          <a:latin typeface="Arial" charset="0"/>
          <a:ea typeface="黑体" pitchFamily="2" charset="-122"/>
        </a:defRPr>
      </a:lvl9pPr>
    </p:titleStyle>
    <p:bodyStyle>
      <a:lvl1pPr marL="342900" indent="-342900" algn="l" rtl="0" eaLnBrk="0" fontAlgn="base" hangingPunct="0">
        <a:spcBef>
          <a:spcPct val="20000"/>
        </a:spcBef>
        <a:spcAft>
          <a:spcPct val="0"/>
        </a:spcAft>
        <a:buFont typeface="Wingdings" panose="05000000000000000000" pitchFamily="2" charset="2"/>
        <a:buChar char="n"/>
        <a:defRPr sz="2400" b="1">
          <a:solidFill>
            <a:schemeClr val="tx1"/>
          </a:solidFill>
          <a:latin typeface="微软雅黑" panose="020B0503020204020204" pitchFamily="34" charset="-122"/>
          <a:ea typeface="微软雅黑" panose="020B0503020204020204" pitchFamily="34" charset="-122"/>
          <a:cs typeface="+mn-cs"/>
        </a:defRPr>
      </a:lvl1pPr>
      <a:lvl2pPr marL="742950" indent="-285750" algn="l" rtl="0" eaLnBrk="0" fontAlgn="base" hangingPunct="0">
        <a:spcBef>
          <a:spcPct val="20000"/>
        </a:spcBef>
        <a:spcAft>
          <a:spcPct val="0"/>
        </a:spcAft>
        <a:buFont typeface="Wingdings" panose="05000000000000000000" pitchFamily="2" charset="2"/>
        <a:buChar char="l"/>
        <a:defRPr sz="2000" b="1">
          <a:solidFill>
            <a:schemeClr val="tx1"/>
          </a:solidFill>
          <a:latin typeface="+mn-lt"/>
          <a:ea typeface="楷体_GB2312" pitchFamily="49" charset="-122"/>
        </a:defRPr>
      </a:lvl2pPr>
      <a:lvl3pPr marL="1143000" indent="-228600" algn="l" rtl="0" eaLnBrk="0" fontAlgn="base" hangingPunct="0">
        <a:spcBef>
          <a:spcPct val="20000"/>
        </a:spcBef>
        <a:spcAft>
          <a:spcPct val="0"/>
        </a:spcAft>
        <a:buFont typeface="Gungsuh" panose="02030600000101010101" pitchFamily="18" charset="-127"/>
        <a:buChar char="-"/>
        <a:defRPr sz="2400" b="1">
          <a:solidFill>
            <a:schemeClr val="tx1"/>
          </a:solidFill>
          <a:latin typeface="+mn-lt"/>
          <a:ea typeface="宋体" pitchFamily="2" charset="-122"/>
        </a:defRPr>
      </a:lvl3pPr>
      <a:lvl4pPr marL="1600200" indent="-228600" algn="l" rtl="0" eaLnBrk="0" fontAlgn="base" hangingPunct="0">
        <a:spcBef>
          <a:spcPct val="20000"/>
        </a:spcBef>
        <a:spcAft>
          <a:spcPct val="0"/>
        </a:spcAft>
        <a:buChar char="•"/>
        <a:defRPr sz="16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宋体" pitchFamily="2" charset="-122"/>
        </a:defRPr>
      </a:lvl5pPr>
      <a:lvl6pPr marL="2514600" indent="-228600" algn="l" rtl="0" eaLnBrk="0" fontAlgn="base" hangingPunct="0">
        <a:spcBef>
          <a:spcPct val="20000"/>
        </a:spcBef>
        <a:spcAft>
          <a:spcPct val="0"/>
        </a:spcAft>
        <a:buChar char="»"/>
        <a:defRPr sz="2000">
          <a:solidFill>
            <a:schemeClr val="tx1"/>
          </a:solidFill>
          <a:latin typeface="+mn-lt"/>
          <a:ea typeface="宋体" pitchFamily="2" charset="-122"/>
        </a:defRPr>
      </a:lvl6pPr>
      <a:lvl7pPr marL="2971800" indent="-228600" algn="l" rtl="0" eaLnBrk="0" fontAlgn="base" hangingPunct="0">
        <a:spcBef>
          <a:spcPct val="20000"/>
        </a:spcBef>
        <a:spcAft>
          <a:spcPct val="0"/>
        </a:spcAft>
        <a:buChar char="»"/>
        <a:defRPr sz="2000">
          <a:solidFill>
            <a:schemeClr val="tx1"/>
          </a:solidFill>
          <a:latin typeface="+mn-lt"/>
          <a:ea typeface="宋体" pitchFamily="2" charset="-122"/>
        </a:defRPr>
      </a:lvl7pPr>
      <a:lvl8pPr marL="3429000" indent="-228600" algn="l" rtl="0" eaLnBrk="0" fontAlgn="base" hangingPunct="0">
        <a:spcBef>
          <a:spcPct val="20000"/>
        </a:spcBef>
        <a:spcAft>
          <a:spcPct val="0"/>
        </a:spcAft>
        <a:buChar char="»"/>
        <a:defRPr sz="2000">
          <a:solidFill>
            <a:schemeClr val="tx1"/>
          </a:solidFill>
          <a:latin typeface="+mn-lt"/>
          <a:ea typeface="宋体" pitchFamily="2" charset="-122"/>
        </a:defRPr>
      </a:lvl8pPr>
      <a:lvl9pPr marL="3886200" indent="-228600" algn="l" rtl="0" eaLnBrk="0" fontAlgn="base" hangingPunct="0">
        <a:spcBef>
          <a:spcPct val="20000"/>
        </a:spcBef>
        <a:spcAft>
          <a:spcPct val="0"/>
        </a:spcAft>
        <a:buChar char="»"/>
        <a:defRPr sz="2000">
          <a:solidFill>
            <a:schemeClr val="tx1"/>
          </a:solidFill>
          <a:latin typeface="+mn-lt"/>
          <a:ea typeface="宋体" pitchFamily="2" charset="-122"/>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2" descr="footer1"/>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l="25987" t="11812" b="-1470"/>
          <a:stretch/>
        </p:blipFill>
        <p:spPr bwMode="auto">
          <a:xfrm>
            <a:off x="2462085" y="6237312"/>
            <a:ext cx="9420881" cy="607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Text Placeholder 2"/>
          <p:cNvSpPr>
            <a:spLocks noGrp="1"/>
          </p:cNvSpPr>
          <p:nvPr>
            <p:ph type="body" idx="1"/>
          </p:nvPr>
        </p:nvSpPr>
        <p:spPr bwMode="auto">
          <a:xfrm>
            <a:off x="309034" y="1122619"/>
            <a:ext cx="11691622" cy="517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p:txBody>
      </p:sp>
      <p:sp>
        <p:nvSpPr>
          <p:cNvPr id="1029" name="Title Placeholder 1"/>
          <p:cNvSpPr>
            <a:spLocks noGrp="1"/>
          </p:cNvSpPr>
          <p:nvPr>
            <p:ph type="title"/>
          </p:nvPr>
        </p:nvSpPr>
        <p:spPr bwMode="auto">
          <a:xfrm>
            <a:off x="204717" y="64168"/>
            <a:ext cx="1004247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 name="TextBox 6"/>
          <p:cNvSpPr txBox="1"/>
          <p:nvPr userDrawn="1"/>
        </p:nvSpPr>
        <p:spPr>
          <a:xfrm>
            <a:off x="8456488" y="6496378"/>
            <a:ext cx="2032000" cy="297454"/>
          </a:xfrm>
          <a:prstGeom prst="rect">
            <a:avLst/>
          </a:prstGeom>
          <a:noFill/>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algn="r" eaLnBrk="1" hangingPunct="1">
              <a:defRPr/>
            </a:pPr>
            <a:fld id="{2972F9E2-7F25-417A-909B-42F9F3A89986}" type="slidenum">
              <a:rPr lang="en-US" sz="1333" smtClean="0">
                <a:solidFill>
                  <a:srgbClr val="595959"/>
                </a:solidFill>
              </a:rPr>
              <a:pPr algn="r" eaLnBrk="1" hangingPunct="1">
                <a:defRPr/>
              </a:pPr>
              <a:t>‹#›</a:t>
            </a:fld>
            <a:endParaRPr lang="en-US" sz="1333">
              <a:solidFill>
                <a:srgbClr val="595959"/>
              </a:solidFill>
            </a:endParaRPr>
          </a:p>
        </p:txBody>
      </p:sp>
      <p:pic>
        <p:nvPicPr>
          <p:cNvPr id="1031" name="Picture 7" descr="side_b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 y="1078212"/>
            <a:ext cx="263351" cy="3407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userDrawn="1"/>
        </p:nvPicPr>
        <p:blipFill rotWithShape="1">
          <a:blip r:embed="rId14"/>
          <a:srcRect r="358"/>
          <a:stretch/>
        </p:blipFill>
        <p:spPr>
          <a:xfrm>
            <a:off x="0" y="1515"/>
            <a:ext cx="12192000" cy="1076696"/>
          </a:xfrm>
          <a:prstGeom prst="rect">
            <a:avLst/>
          </a:prstGeom>
        </p:spPr>
      </p:pic>
      <p:pic>
        <p:nvPicPr>
          <p:cNvPr id="4" name="Picture 3"/>
          <p:cNvPicPr>
            <a:picLocks noChangeAspect="1"/>
          </p:cNvPicPr>
          <p:nvPr userDrawn="1"/>
        </p:nvPicPr>
        <p:blipFill rotWithShape="1">
          <a:blip r:embed="rId15" cstate="print">
            <a:extLst>
              <a:ext uri="{28A0092B-C50C-407E-A947-70E740481C1C}">
                <a14:useLocalDpi xmlns:a14="http://schemas.microsoft.com/office/drawing/2010/main" val="0"/>
              </a:ext>
            </a:extLst>
          </a:blip>
          <a:srcRect l="8113" t="16461" r="9923" b="11813"/>
          <a:stretch/>
        </p:blipFill>
        <p:spPr>
          <a:xfrm>
            <a:off x="10480110" y="146137"/>
            <a:ext cx="1691013" cy="741123"/>
          </a:xfrm>
          <a:prstGeom prst="rect">
            <a:avLst/>
          </a:prstGeom>
        </p:spPr>
      </p:pic>
      <p:pic>
        <p:nvPicPr>
          <p:cNvPr id="9" name="图片 8">
            <a:extLst>
              <a:ext uri="{FF2B5EF4-FFF2-40B4-BE49-F238E27FC236}">
                <a16:creationId xmlns:a16="http://schemas.microsoft.com/office/drawing/2014/main" id="{EA3B3E07-B1A8-4875-B2AC-F4833A5965D5}"/>
              </a:ext>
            </a:extLst>
          </p:cNvPr>
          <p:cNvPicPr>
            <a:picLocks noChangeAspect="1"/>
          </p:cNvPicPr>
          <p:nvPr userDrawn="1"/>
        </p:nvPicPr>
        <p:blipFill>
          <a:blip r:embed="rId16"/>
          <a:stretch>
            <a:fillRect/>
          </a:stretch>
        </p:blipFill>
        <p:spPr>
          <a:xfrm>
            <a:off x="10488488" y="0"/>
            <a:ext cx="1685907" cy="1008112"/>
          </a:xfrm>
          <a:prstGeom prst="rect">
            <a:avLst/>
          </a:prstGeom>
        </p:spPr>
      </p:pic>
      <p:pic>
        <p:nvPicPr>
          <p:cNvPr id="5" name="图片 4">
            <a:extLst>
              <a:ext uri="{FF2B5EF4-FFF2-40B4-BE49-F238E27FC236}">
                <a16:creationId xmlns:a16="http://schemas.microsoft.com/office/drawing/2014/main" id="{608A213C-A9C6-483F-9C9C-CA28C0D838E7}"/>
              </a:ext>
            </a:extLst>
          </p:cNvPr>
          <p:cNvPicPr>
            <a:picLocks noChangeAspect="1"/>
          </p:cNvPicPr>
          <p:nvPr userDrawn="1"/>
        </p:nvPicPr>
        <p:blipFill>
          <a:blip r:embed="rId17"/>
          <a:stretch>
            <a:fillRect/>
          </a:stretch>
        </p:blipFill>
        <p:spPr>
          <a:xfrm>
            <a:off x="263352" y="6326919"/>
            <a:ext cx="2624403" cy="517687"/>
          </a:xfrm>
          <a:prstGeom prst="rect">
            <a:avLst/>
          </a:prstGeom>
        </p:spPr>
      </p:pic>
      <p:pic>
        <p:nvPicPr>
          <p:cNvPr id="11" name="图片 10">
            <a:extLst>
              <a:ext uri="{FF2B5EF4-FFF2-40B4-BE49-F238E27FC236}">
                <a16:creationId xmlns:a16="http://schemas.microsoft.com/office/drawing/2014/main" id="{F319EEF2-0402-4616-8567-0F67F7E6AB90}"/>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0976467" y="6366893"/>
            <a:ext cx="1055440" cy="491107"/>
          </a:xfrm>
          <a:prstGeom prst="rect">
            <a:avLst/>
          </a:prstGeom>
        </p:spPr>
      </p:pic>
    </p:spTree>
    <p:extLst>
      <p:ext uri="{BB962C8B-B14F-4D97-AF65-F5344CB8AC3E}">
        <p14:creationId xmlns:p14="http://schemas.microsoft.com/office/powerpoint/2010/main" val="3901018382"/>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37" r:id="rId9"/>
    <p:sldLayoutId id="2147483811" r:id="rId10"/>
  </p:sldLayoutIdLst>
  <p:txStyles>
    <p:titleStyle>
      <a:lvl1pPr algn="l" defTabSz="609576" rtl="0" eaLnBrk="0" fontAlgn="base" hangingPunct="0">
        <a:spcBef>
          <a:spcPct val="0"/>
        </a:spcBef>
        <a:spcAft>
          <a:spcPct val="0"/>
        </a:spcAft>
        <a:defRPr sz="2667" b="1">
          <a:solidFill>
            <a:schemeClr val="bg1"/>
          </a:solidFill>
          <a:latin typeface="+mj-lt"/>
          <a:ea typeface="+mj-ea"/>
          <a:cs typeface="+mj-cs"/>
        </a:defRPr>
      </a:lvl1pPr>
      <a:lvl2pPr algn="l" defTabSz="609576" rtl="0" eaLnBrk="0" fontAlgn="base" hangingPunct="0">
        <a:spcBef>
          <a:spcPct val="0"/>
        </a:spcBef>
        <a:spcAft>
          <a:spcPct val="0"/>
        </a:spcAft>
        <a:defRPr sz="4266">
          <a:solidFill>
            <a:schemeClr val="bg1"/>
          </a:solidFill>
          <a:latin typeface="Arial" pitchFamily="34" charset="0"/>
        </a:defRPr>
      </a:lvl2pPr>
      <a:lvl3pPr algn="l" defTabSz="609576" rtl="0" eaLnBrk="0" fontAlgn="base" hangingPunct="0">
        <a:spcBef>
          <a:spcPct val="0"/>
        </a:spcBef>
        <a:spcAft>
          <a:spcPct val="0"/>
        </a:spcAft>
        <a:defRPr sz="4266">
          <a:solidFill>
            <a:schemeClr val="bg1"/>
          </a:solidFill>
          <a:latin typeface="Arial" pitchFamily="34" charset="0"/>
        </a:defRPr>
      </a:lvl3pPr>
      <a:lvl4pPr algn="l" defTabSz="609576" rtl="0" eaLnBrk="0" fontAlgn="base" hangingPunct="0">
        <a:spcBef>
          <a:spcPct val="0"/>
        </a:spcBef>
        <a:spcAft>
          <a:spcPct val="0"/>
        </a:spcAft>
        <a:defRPr sz="4266">
          <a:solidFill>
            <a:schemeClr val="bg1"/>
          </a:solidFill>
          <a:latin typeface="Arial" pitchFamily="34" charset="0"/>
        </a:defRPr>
      </a:lvl4pPr>
      <a:lvl5pPr algn="l" defTabSz="609576" rtl="0" eaLnBrk="0" fontAlgn="base" hangingPunct="0">
        <a:spcBef>
          <a:spcPct val="0"/>
        </a:spcBef>
        <a:spcAft>
          <a:spcPct val="0"/>
        </a:spcAft>
        <a:defRPr sz="4266">
          <a:solidFill>
            <a:schemeClr val="bg1"/>
          </a:solidFill>
          <a:latin typeface="Arial" pitchFamily="34" charset="0"/>
        </a:defRPr>
      </a:lvl5pPr>
      <a:lvl6pPr marL="609576" algn="l" defTabSz="609576" rtl="0" fontAlgn="base">
        <a:spcBef>
          <a:spcPct val="0"/>
        </a:spcBef>
        <a:spcAft>
          <a:spcPct val="0"/>
        </a:spcAft>
        <a:defRPr sz="4266">
          <a:solidFill>
            <a:schemeClr val="bg1"/>
          </a:solidFill>
          <a:latin typeface="Arial" pitchFamily="34" charset="0"/>
        </a:defRPr>
      </a:lvl6pPr>
      <a:lvl7pPr marL="1219151" algn="l" defTabSz="609576" rtl="0" fontAlgn="base">
        <a:spcBef>
          <a:spcPct val="0"/>
        </a:spcBef>
        <a:spcAft>
          <a:spcPct val="0"/>
        </a:spcAft>
        <a:defRPr sz="4266">
          <a:solidFill>
            <a:schemeClr val="bg1"/>
          </a:solidFill>
          <a:latin typeface="Arial" pitchFamily="34" charset="0"/>
        </a:defRPr>
      </a:lvl7pPr>
      <a:lvl8pPr marL="1828727" algn="l" defTabSz="609576" rtl="0" fontAlgn="base">
        <a:spcBef>
          <a:spcPct val="0"/>
        </a:spcBef>
        <a:spcAft>
          <a:spcPct val="0"/>
        </a:spcAft>
        <a:defRPr sz="4266">
          <a:solidFill>
            <a:schemeClr val="bg1"/>
          </a:solidFill>
          <a:latin typeface="Arial" pitchFamily="34" charset="0"/>
        </a:defRPr>
      </a:lvl8pPr>
      <a:lvl9pPr marL="2438302" algn="l" defTabSz="609576" rtl="0" fontAlgn="base">
        <a:spcBef>
          <a:spcPct val="0"/>
        </a:spcBef>
        <a:spcAft>
          <a:spcPct val="0"/>
        </a:spcAft>
        <a:defRPr sz="4266">
          <a:solidFill>
            <a:schemeClr val="bg1"/>
          </a:solidFill>
          <a:latin typeface="Arial" pitchFamily="34" charset="0"/>
        </a:defRPr>
      </a:lvl9pPr>
    </p:titleStyle>
    <p:bodyStyle>
      <a:lvl1pPr marL="376752" indent="-376752" algn="l" defTabSz="609576" rtl="0" eaLnBrk="0" fontAlgn="base" hangingPunct="0">
        <a:spcBef>
          <a:spcPct val="20000"/>
        </a:spcBef>
        <a:spcAft>
          <a:spcPct val="0"/>
        </a:spcAft>
        <a:buFont typeface="Wingdings" panose="05000000000000000000" pitchFamily="2" charset="2"/>
        <a:buChar char="n"/>
        <a:defRPr sz="2000" b="1">
          <a:solidFill>
            <a:schemeClr val="tx2"/>
          </a:solidFill>
          <a:latin typeface="微软雅黑" panose="020B0503020204020204" pitchFamily="34" charset="-122"/>
          <a:ea typeface="微软雅黑" panose="020B0503020204020204" pitchFamily="34" charset="-122"/>
          <a:cs typeface="+mn-cs"/>
        </a:defRPr>
      </a:lvl1pPr>
      <a:lvl2pPr marL="690006" indent="-313254" algn="l" defTabSz="609576" rtl="0" eaLnBrk="0" fontAlgn="base" hangingPunct="0">
        <a:spcBef>
          <a:spcPts val="400"/>
        </a:spcBef>
        <a:spcAft>
          <a:spcPct val="0"/>
        </a:spcAft>
        <a:buClr>
          <a:schemeClr val="tx2"/>
        </a:buClr>
        <a:buFont typeface="Wingdings" panose="05000000000000000000" pitchFamily="2" charset="2"/>
        <a:buChar char="l"/>
        <a:defRPr sz="1667">
          <a:solidFill>
            <a:schemeClr val="tx1"/>
          </a:solidFill>
          <a:latin typeface="+mn-lt"/>
        </a:defRPr>
      </a:lvl2pPr>
      <a:lvl3pPr marL="1066757" indent="-304788" algn="l" defTabSz="609576" rtl="0" eaLnBrk="0" fontAlgn="base" hangingPunct="0">
        <a:spcBef>
          <a:spcPct val="20000"/>
        </a:spcBef>
        <a:spcAft>
          <a:spcPct val="0"/>
        </a:spcAft>
        <a:buClr>
          <a:schemeClr val="tx2"/>
        </a:buClr>
        <a:buFont typeface="Arial" panose="020B0604020202020204" pitchFamily="34" charset="0"/>
        <a:buChar char="–"/>
        <a:defRPr sz="1500">
          <a:solidFill>
            <a:schemeClr val="tx1"/>
          </a:solidFill>
          <a:latin typeface="+mn-lt"/>
        </a:defRPr>
      </a:lvl3pPr>
      <a:lvl4pPr marL="1369429" indent="-302672" algn="l" defTabSz="609576" rtl="0" eaLnBrk="0" fontAlgn="base" hangingPunct="0">
        <a:spcBef>
          <a:spcPct val="20000"/>
        </a:spcBef>
        <a:spcAft>
          <a:spcPct val="0"/>
        </a:spcAft>
        <a:buClr>
          <a:schemeClr val="tx2"/>
        </a:buClr>
        <a:buFont typeface="Wingdings" panose="05000000000000000000" pitchFamily="2" charset="2"/>
        <a:buChar char="Ø"/>
        <a:defRPr sz="1333">
          <a:solidFill>
            <a:schemeClr val="tx1"/>
          </a:solidFill>
          <a:latin typeface="+mn-lt"/>
        </a:defRPr>
      </a:lvl4pPr>
      <a:lvl5pPr marL="1672100" indent="-220125" algn="l" defTabSz="609576" rtl="0" eaLnBrk="0" fontAlgn="base" hangingPunct="0">
        <a:spcBef>
          <a:spcPct val="20000"/>
        </a:spcBef>
        <a:spcAft>
          <a:spcPct val="0"/>
        </a:spcAft>
        <a:buClr>
          <a:schemeClr val="tx2"/>
        </a:buClr>
        <a:buFont typeface="Arial" pitchFamily="34" charset="0"/>
        <a:buChar char="»"/>
        <a:defRPr sz="1167">
          <a:solidFill>
            <a:schemeClr val="tx1"/>
          </a:solidFill>
          <a:latin typeface="+mn-lt"/>
        </a:defRPr>
      </a:lvl5pPr>
      <a:lvl6pPr marL="2281675" indent="-220125" algn="l" defTabSz="609576" rtl="0" fontAlgn="base">
        <a:spcBef>
          <a:spcPct val="20000"/>
        </a:spcBef>
        <a:spcAft>
          <a:spcPct val="0"/>
        </a:spcAft>
        <a:buClr>
          <a:schemeClr val="tx2"/>
        </a:buClr>
        <a:buFont typeface="Arial" pitchFamily="34" charset="0"/>
        <a:buChar char="»"/>
        <a:defRPr sz="2000">
          <a:solidFill>
            <a:schemeClr val="tx1"/>
          </a:solidFill>
          <a:latin typeface="+mn-lt"/>
        </a:defRPr>
      </a:lvl6pPr>
      <a:lvl7pPr marL="2891251" indent="-220125" algn="l" defTabSz="609576" rtl="0" fontAlgn="base">
        <a:spcBef>
          <a:spcPct val="20000"/>
        </a:spcBef>
        <a:spcAft>
          <a:spcPct val="0"/>
        </a:spcAft>
        <a:buClr>
          <a:schemeClr val="tx2"/>
        </a:buClr>
        <a:buFont typeface="Arial" pitchFamily="34" charset="0"/>
        <a:buChar char="»"/>
        <a:defRPr sz="2000">
          <a:solidFill>
            <a:schemeClr val="tx1"/>
          </a:solidFill>
          <a:latin typeface="+mn-lt"/>
        </a:defRPr>
      </a:lvl7pPr>
      <a:lvl8pPr marL="3500827" indent="-220125" algn="l" defTabSz="609576" rtl="0" fontAlgn="base">
        <a:spcBef>
          <a:spcPct val="20000"/>
        </a:spcBef>
        <a:spcAft>
          <a:spcPct val="0"/>
        </a:spcAft>
        <a:buClr>
          <a:schemeClr val="tx2"/>
        </a:buClr>
        <a:buFont typeface="Arial" pitchFamily="34" charset="0"/>
        <a:buChar char="»"/>
        <a:defRPr sz="2000">
          <a:solidFill>
            <a:schemeClr val="tx1"/>
          </a:solidFill>
          <a:latin typeface="+mn-lt"/>
        </a:defRPr>
      </a:lvl8pPr>
      <a:lvl9pPr marL="4110402" indent="-220125" algn="l" defTabSz="609576" rtl="0" fontAlgn="base">
        <a:spcBef>
          <a:spcPct val="20000"/>
        </a:spcBef>
        <a:spcAft>
          <a:spcPct val="0"/>
        </a:spcAft>
        <a:buClr>
          <a:schemeClr val="tx2"/>
        </a:buClr>
        <a:buFont typeface="Arial" pitchFamily="34" charset="0"/>
        <a:buChar char="»"/>
        <a:defRPr sz="2000">
          <a:solidFill>
            <a:schemeClr val="tx1"/>
          </a:solidFill>
          <a:latin typeface="+mn-lt"/>
        </a:defRPr>
      </a:lvl9pPr>
    </p:bodyStyle>
    <p:otherStyle>
      <a:defPPr>
        <a:defRPr lang="en-US"/>
      </a:defPPr>
      <a:lvl1pPr marL="0" algn="l" defTabSz="1219151" rtl="0" eaLnBrk="1" latinLnBrk="0" hangingPunct="1">
        <a:defRPr sz="2400" kern="1200">
          <a:solidFill>
            <a:schemeClr val="tx1"/>
          </a:solidFill>
          <a:latin typeface="+mn-lt"/>
          <a:ea typeface="+mn-ea"/>
          <a:cs typeface="+mn-cs"/>
        </a:defRPr>
      </a:lvl1pPr>
      <a:lvl2pPr marL="609576" algn="l" defTabSz="1219151" rtl="0" eaLnBrk="1" latinLnBrk="0" hangingPunct="1">
        <a:defRPr sz="2400" kern="1200">
          <a:solidFill>
            <a:schemeClr val="tx1"/>
          </a:solidFill>
          <a:latin typeface="+mn-lt"/>
          <a:ea typeface="+mn-ea"/>
          <a:cs typeface="+mn-cs"/>
        </a:defRPr>
      </a:lvl2pPr>
      <a:lvl3pPr marL="1219151" algn="l" defTabSz="1219151" rtl="0" eaLnBrk="1" latinLnBrk="0" hangingPunct="1">
        <a:defRPr sz="2400" kern="1200">
          <a:solidFill>
            <a:schemeClr val="tx1"/>
          </a:solidFill>
          <a:latin typeface="+mn-lt"/>
          <a:ea typeface="+mn-ea"/>
          <a:cs typeface="+mn-cs"/>
        </a:defRPr>
      </a:lvl3pPr>
      <a:lvl4pPr marL="1828727" algn="l" defTabSz="1219151" rtl="0" eaLnBrk="1" latinLnBrk="0" hangingPunct="1">
        <a:defRPr sz="2400" kern="1200">
          <a:solidFill>
            <a:schemeClr val="tx1"/>
          </a:solidFill>
          <a:latin typeface="+mn-lt"/>
          <a:ea typeface="+mn-ea"/>
          <a:cs typeface="+mn-cs"/>
        </a:defRPr>
      </a:lvl4pPr>
      <a:lvl5pPr marL="2438302" algn="l" defTabSz="1219151" rtl="0" eaLnBrk="1" latinLnBrk="0" hangingPunct="1">
        <a:defRPr sz="2400" kern="1200">
          <a:solidFill>
            <a:schemeClr val="tx1"/>
          </a:solidFill>
          <a:latin typeface="+mn-lt"/>
          <a:ea typeface="+mn-ea"/>
          <a:cs typeface="+mn-cs"/>
        </a:defRPr>
      </a:lvl5pPr>
      <a:lvl6pPr marL="3047878" algn="l" defTabSz="1219151" rtl="0" eaLnBrk="1" latinLnBrk="0" hangingPunct="1">
        <a:defRPr sz="2400" kern="1200">
          <a:solidFill>
            <a:schemeClr val="tx1"/>
          </a:solidFill>
          <a:latin typeface="+mn-lt"/>
          <a:ea typeface="+mn-ea"/>
          <a:cs typeface="+mn-cs"/>
        </a:defRPr>
      </a:lvl6pPr>
      <a:lvl7pPr marL="3657454" algn="l" defTabSz="1219151" rtl="0" eaLnBrk="1" latinLnBrk="0" hangingPunct="1">
        <a:defRPr sz="2400" kern="1200">
          <a:solidFill>
            <a:schemeClr val="tx1"/>
          </a:solidFill>
          <a:latin typeface="+mn-lt"/>
          <a:ea typeface="+mn-ea"/>
          <a:cs typeface="+mn-cs"/>
        </a:defRPr>
      </a:lvl7pPr>
      <a:lvl8pPr marL="4267029" algn="l" defTabSz="1219151" rtl="0" eaLnBrk="1" latinLnBrk="0" hangingPunct="1">
        <a:defRPr sz="2400" kern="1200">
          <a:solidFill>
            <a:schemeClr val="tx1"/>
          </a:solidFill>
          <a:latin typeface="+mn-lt"/>
          <a:ea typeface="+mn-ea"/>
          <a:cs typeface="+mn-cs"/>
        </a:defRPr>
      </a:lvl8pPr>
      <a:lvl9pPr marL="4876605" algn="l" defTabSz="1219151"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2" descr="footer1"/>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0" y="6248400"/>
            <a:ext cx="12192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Text Placeholder 2"/>
          <p:cNvSpPr>
            <a:spLocks noGrp="1"/>
          </p:cNvSpPr>
          <p:nvPr>
            <p:ph type="body" idx="1"/>
          </p:nvPr>
        </p:nvSpPr>
        <p:spPr bwMode="auto">
          <a:xfrm>
            <a:off x="406400" y="1278579"/>
            <a:ext cx="11176000" cy="4982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Title Placeholder 1"/>
          <p:cNvSpPr>
            <a:spLocks noGrp="1"/>
          </p:cNvSpPr>
          <p:nvPr>
            <p:ph type="title"/>
          </p:nvPr>
        </p:nvSpPr>
        <p:spPr bwMode="auto">
          <a:xfrm>
            <a:off x="204717" y="64168"/>
            <a:ext cx="1004247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 name="TextBox 6"/>
          <p:cNvSpPr txBox="1"/>
          <p:nvPr userDrawn="1"/>
        </p:nvSpPr>
        <p:spPr>
          <a:xfrm>
            <a:off x="9550400" y="6610351"/>
            <a:ext cx="2032000" cy="297454"/>
          </a:xfrm>
          <a:prstGeom prst="rect">
            <a:avLst/>
          </a:prstGeom>
          <a:noFill/>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algn="r" eaLnBrk="1" hangingPunct="1">
              <a:defRPr/>
            </a:pPr>
            <a:fld id="{2972F9E2-7F25-417A-909B-42F9F3A89986}" type="slidenum">
              <a:rPr lang="en-US" sz="1333" smtClean="0">
                <a:solidFill>
                  <a:srgbClr val="595959"/>
                </a:solidFill>
              </a:rPr>
              <a:pPr algn="r" eaLnBrk="1" hangingPunct="1">
                <a:defRPr/>
              </a:pPr>
              <a:t>‹#›</a:t>
            </a:fld>
            <a:endParaRPr lang="en-US" sz="1333">
              <a:solidFill>
                <a:srgbClr val="595959"/>
              </a:solidFill>
            </a:endParaRPr>
          </a:p>
        </p:txBody>
      </p:sp>
      <p:pic>
        <p:nvPicPr>
          <p:cNvPr id="1031" name="Picture 7" descr="side_bg"/>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 y="1078212"/>
            <a:ext cx="309033" cy="3407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userDrawn="1"/>
        </p:nvPicPr>
        <p:blipFill rotWithShape="1">
          <a:blip r:embed="rId13"/>
          <a:srcRect r="358"/>
          <a:stretch/>
        </p:blipFill>
        <p:spPr>
          <a:xfrm>
            <a:off x="0" y="1515"/>
            <a:ext cx="12192000" cy="1076696"/>
          </a:xfrm>
          <a:prstGeom prst="rect">
            <a:avLst/>
          </a:prstGeom>
        </p:spPr>
      </p:pic>
      <p:pic>
        <p:nvPicPr>
          <p:cNvPr id="4" name="Picture 3"/>
          <p:cNvPicPr>
            <a:picLocks noChangeAspect="1"/>
          </p:cNvPicPr>
          <p:nvPr userDrawn="1"/>
        </p:nvPicPr>
        <p:blipFill rotWithShape="1">
          <a:blip r:embed="rId14" cstate="print">
            <a:extLst>
              <a:ext uri="{28A0092B-C50C-407E-A947-70E740481C1C}">
                <a14:useLocalDpi xmlns:a14="http://schemas.microsoft.com/office/drawing/2010/main" val="0"/>
              </a:ext>
            </a:extLst>
          </a:blip>
          <a:srcRect l="8113" t="16461" r="9923" b="11813"/>
          <a:stretch/>
        </p:blipFill>
        <p:spPr>
          <a:xfrm>
            <a:off x="10480110" y="146137"/>
            <a:ext cx="1691013" cy="741123"/>
          </a:xfrm>
          <a:prstGeom prst="rect">
            <a:avLst/>
          </a:prstGeom>
        </p:spPr>
      </p:pic>
    </p:spTree>
    <p:extLst>
      <p:ext uri="{BB962C8B-B14F-4D97-AF65-F5344CB8AC3E}">
        <p14:creationId xmlns:p14="http://schemas.microsoft.com/office/powerpoint/2010/main" val="197864744"/>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Lst>
  <p:txStyles>
    <p:titleStyle>
      <a:lvl1pPr algn="l" defTabSz="609576" rtl="0" eaLnBrk="0" fontAlgn="base" hangingPunct="0">
        <a:spcBef>
          <a:spcPct val="0"/>
        </a:spcBef>
        <a:spcAft>
          <a:spcPct val="0"/>
        </a:spcAft>
        <a:defRPr sz="2667" b="1">
          <a:solidFill>
            <a:schemeClr val="bg1"/>
          </a:solidFill>
          <a:latin typeface="+mj-lt"/>
          <a:ea typeface="+mj-ea"/>
          <a:cs typeface="+mj-cs"/>
        </a:defRPr>
      </a:lvl1pPr>
      <a:lvl2pPr algn="l" defTabSz="609576" rtl="0" eaLnBrk="0" fontAlgn="base" hangingPunct="0">
        <a:spcBef>
          <a:spcPct val="0"/>
        </a:spcBef>
        <a:spcAft>
          <a:spcPct val="0"/>
        </a:spcAft>
        <a:defRPr sz="4266">
          <a:solidFill>
            <a:schemeClr val="bg1"/>
          </a:solidFill>
          <a:latin typeface="Arial" pitchFamily="34" charset="0"/>
        </a:defRPr>
      </a:lvl2pPr>
      <a:lvl3pPr algn="l" defTabSz="609576" rtl="0" eaLnBrk="0" fontAlgn="base" hangingPunct="0">
        <a:spcBef>
          <a:spcPct val="0"/>
        </a:spcBef>
        <a:spcAft>
          <a:spcPct val="0"/>
        </a:spcAft>
        <a:defRPr sz="4266">
          <a:solidFill>
            <a:schemeClr val="bg1"/>
          </a:solidFill>
          <a:latin typeface="Arial" pitchFamily="34" charset="0"/>
        </a:defRPr>
      </a:lvl3pPr>
      <a:lvl4pPr algn="l" defTabSz="609576" rtl="0" eaLnBrk="0" fontAlgn="base" hangingPunct="0">
        <a:spcBef>
          <a:spcPct val="0"/>
        </a:spcBef>
        <a:spcAft>
          <a:spcPct val="0"/>
        </a:spcAft>
        <a:defRPr sz="4266">
          <a:solidFill>
            <a:schemeClr val="bg1"/>
          </a:solidFill>
          <a:latin typeface="Arial" pitchFamily="34" charset="0"/>
        </a:defRPr>
      </a:lvl4pPr>
      <a:lvl5pPr algn="l" defTabSz="609576" rtl="0" eaLnBrk="0" fontAlgn="base" hangingPunct="0">
        <a:spcBef>
          <a:spcPct val="0"/>
        </a:spcBef>
        <a:spcAft>
          <a:spcPct val="0"/>
        </a:spcAft>
        <a:defRPr sz="4266">
          <a:solidFill>
            <a:schemeClr val="bg1"/>
          </a:solidFill>
          <a:latin typeface="Arial" pitchFamily="34" charset="0"/>
        </a:defRPr>
      </a:lvl5pPr>
      <a:lvl6pPr marL="609576" algn="l" defTabSz="609576" rtl="0" fontAlgn="base">
        <a:spcBef>
          <a:spcPct val="0"/>
        </a:spcBef>
        <a:spcAft>
          <a:spcPct val="0"/>
        </a:spcAft>
        <a:defRPr sz="4266">
          <a:solidFill>
            <a:schemeClr val="bg1"/>
          </a:solidFill>
          <a:latin typeface="Arial" pitchFamily="34" charset="0"/>
        </a:defRPr>
      </a:lvl6pPr>
      <a:lvl7pPr marL="1219151" algn="l" defTabSz="609576" rtl="0" fontAlgn="base">
        <a:spcBef>
          <a:spcPct val="0"/>
        </a:spcBef>
        <a:spcAft>
          <a:spcPct val="0"/>
        </a:spcAft>
        <a:defRPr sz="4266">
          <a:solidFill>
            <a:schemeClr val="bg1"/>
          </a:solidFill>
          <a:latin typeface="Arial" pitchFamily="34" charset="0"/>
        </a:defRPr>
      </a:lvl7pPr>
      <a:lvl8pPr marL="1828727" algn="l" defTabSz="609576" rtl="0" fontAlgn="base">
        <a:spcBef>
          <a:spcPct val="0"/>
        </a:spcBef>
        <a:spcAft>
          <a:spcPct val="0"/>
        </a:spcAft>
        <a:defRPr sz="4266">
          <a:solidFill>
            <a:schemeClr val="bg1"/>
          </a:solidFill>
          <a:latin typeface="Arial" pitchFamily="34" charset="0"/>
        </a:defRPr>
      </a:lvl8pPr>
      <a:lvl9pPr marL="2438302" algn="l" defTabSz="609576" rtl="0" fontAlgn="base">
        <a:spcBef>
          <a:spcPct val="0"/>
        </a:spcBef>
        <a:spcAft>
          <a:spcPct val="0"/>
        </a:spcAft>
        <a:defRPr sz="4266">
          <a:solidFill>
            <a:schemeClr val="bg1"/>
          </a:solidFill>
          <a:latin typeface="Arial" pitchFamily="34" charset="0"/>
        </a:defRPr>
      </a:lvl9pPr>
    </p:titleStyle>
    <p:bodyStyle>
      <a:lvl1pPr marL="376752" indent="-376752" algn="l" defTabSz="609576" rtl="0" eaLnBrk="0" fontAlgn="base" hangingPunct="0">
        <a:spcBef>
          <a:spcPct val="20000"/>
        </a:spcBef>
        <a:spcAft>
          <a:spcPct val="0"/>
        </a:spcAft>
        <a:buFont typeface="Arial" pitchFamily="34" charset="0"/>
        <a:buChar char="•"/>
        <a:defRPr sz="2000" b="1">
          <a:solidFill>
            <a:schemeClr val="tx2"/>
          </a:solidFill>
          <a:latin typeface="+mn-lt"/>
          <a:ea typeface="+mn-ea"/>
          <a:cs typeface="+mn-cs"/>
        </a:defRPr>
      </a:lvl1pPr>
      <a:lvl2pPr marL="690006" indent="-313254" algn="l" defTabSz="609576" rtl="0" eaLnBrk="0" fontAlgn="base" hangingPunct="0">
        <a:spcBef>
          <a:spcPts val="400"/>
        </a:spcBef>
        <a:spcAft>
          <a:spcPct val="0"/>
        </a:spcAft>
        <a:buClr>
          <a:schemeClr val="tx2"/>
        </a:buClr>
        <a:buFont typeface="Arial" pitchFamily="34" charset="0"/>
        <a:buChar char="–"/>
        <a:defRPr sz="1667">
          <a:solidFill>
            <a:schemeClr val="tx1"/>
          </a:solidFill>
          <a:latin typeface="+mn-lt"/>
        </a:defRPr>
      </a:lvl2pPr>
      <a:lvl3pPr marL="1066757" indent="-304788" algn="l" defTabSz="609576" rtl="0" eaLnBrk="0" fontAlgn="base" hangingPunct="0">
        <a:spcBef>
          <a:spcPct val="20000"/>
        </a:spcBef>
        <a:spcAft>
          <a:spcPct val="0"/>
        </a:spcAft>
        <a:buClr>
          <a:schemeClr val="tx2"/>
        </a:buClr>
        <a:buFont typeface="Arial" pitchFamily="34" charset="0"/>
        <a:buChar char="•"/>
        <a:defRPr sz="1500">
          <a:solidFill>
            <a:schemeClr val="tx1"/>
          </a:solidFill>
          <a:latin typeface="+mn-lt"/>
        </a:defRPr>
      </a:lvl3pPr>
      <a:lvl4pPr marL="1369429" indent="-302672" algn="l" defTabSz="609576" rtl="0" eaLnBrk="0" fontAlgn="base" hangingPunct="0">
        <a:spcBef>
          <a:spcPct val="20000"/>
        </a:spcBef>
        <a:spcAft>
          <a:spcPct val="0"/>
        </a:spcAft>
        <a:buClr>
          <a:schemeClr val="tx2"/>
        </a:buClr>
        <a:buFont typeface="Arial" pitchFamily="34" charset="0"/>
        <a:buChar char="–"/>
        <a:defRPr sz="1333">
          <a:solidFill>
            <a:schemeClr val="tx1"/>
          </a:solidFill>
          <a:latin typeface="+mn-lt"/>
        </a:defRPr>
      </a:lvl4pPr>
      <a:lvl5pPr marL="1672100" indent="-220125" algn="l" defTabSz="609576" rtl="0" eaLnBrk="0" fontAlgn="base" hangingPunct="0">
        <a:spcBef>
          <a:spcPct val="20000"/>
        </a:spcBef>
        <a:spcAft>
          <a:spcPct val="0"/>
        </a:spcAft>
        <a:buClr>
          <a:schemeClr val="tx2"/>
        </a:buClr>
        <a:buFont typeface="Arial" pitchFamily="34" charset="0"/>
        <a:buChar char="»"/>
        <a:defRPr sz="1167">
          <a:solidFill>
            <a:schemeClr val="tx1"/>
          </a:solidFill>
          <a:latin typeface="+mn-lt"/>
        </a:defRPr>
      </a:lvl5pPr>
      <a:lvl6pPr marL="2281675" indent="-220125" algn="l" defTabSz="609576" rtl="0" fontAlgn="base">
        <a:spcBef>
          <a:spcPct val="20000"/>
        </a:spcBef>
        <a:spcAft>
          <a:spcPct val="0"/>
        </a:spcAft>
        <a:buClr>
          <a:schemeClr val="tx2"/>
        </a:buClr>
        <a:buFont typeface="Arial" pitchFamily="34" charset="0"/>
        <a:buChar char="»"/>
        <a:defRPr sz="2000">
          <a:solidFill>
            <a:schemeClr val="tx1"/>
          </a:solidFill>
          <a:latin typeface="+mn-lt"/>
        </a:defRPr>
      </a:lvl6pPr>
      <a:lvl7pPr marL="2891251" indent="-220125" algn="l" defTabSz="609576" rtl="0" fontAlgn="base">
        <a:spcBef>
          <a:spcPct val="20000"/>
        </a:spcBef>
        <a:spcAft>
          <a:spcPct val="0"/>
        </a:spcAft>
        <a:buClr>
          <a:schemeClr val="tx2"/>
        </a:buClr>
        <a:buFont typeface="Arial" pitchFamily="34" charset="0"/>
        <a:buChar char="»"/>
        <a:defRPr sz="2000">
          <a:solidFill>
            <a:schemeClr val="tx1"/>
          </a:solidFill>
          <a:latin typeface="+mn-lt"/>
        </a:defRPr>
      </a:lvl7pPr>
      <a:lvl8pPr marL="3500827" indent="-220125" algn="l" defTabSz="609576" rtl="0" fontAlgn="base">
        <a:spcBef>
          <a:spcPct val="20000"/>
        </a:spcBef>
        <a:spcAft>
          <a:spcPct val="0"/>
        </a:spcAft>
        <a:buClr>
          <a:schemeClr val="tx2"/>
        </a:buClr>
        <a:buFont typeface="Arial" pitchFamily="34" charset="0"/>
        <a:buChar char="»"/>
        <a:defRPr sz="2000">
          <a:solidFill>
            <a:schemeClr val="tx1"/>
          </a:solidFill>
          <a:latin typeface="+mn-lt"/>
        </a:defRPr>
      </a:lvl8pPr>
      <a:lvl9pPr marL="4110402" indent="-220125" algn="l" defTabSz="609576" rtl="0" fontAlgn="base">
        <a:spcBef>
          <a:spcPct val="20000"/>
        </a:spcBef>
        <a:spcAft>
          <a:spcPct val="0"/>
        </a:spcAft>
        <a:buClr>
          <a:schemeClr val="tx2"/>
        </a:buClr>
        <a:buFont typeface="Arial" pitchFamily="34" charset="0"/>
        <a:buChar char="»"/>
        <a:defRPr sz="2000">
          <a:solidFill>
            <a:schemeClr val="tx1"/>
          </a:solidFill>
          <a:latin typeface="+mn-lt"/>
        </a:defRPr>
      </a:lvl9pPr>
    </p:bodyStyle>
    <p:otherStyle>
      <a:defPPr>
        <a:defRPr lang="en-US"/>
      </a:defPPr>
      <a:lvl1pPr marL="0" algn="l" defTabSz="1219151" rtl="0" eaLnBrk="1" latinLnBrk="0" hangingPunct="1">
        <a:defRPr sz="2400" kern="1200">
          <a:solidFill>
            <a:schemeClr val="tx1"/>
          </a:solidFill>
          <a:latin typeface="+mn-lt"/>
          <a:ea typeface="+mn-ea"/>
          <a:cs typeface="+mn-cs"/>
        </a:defRPr>
      </a:lvl1pPr>
      <a:lvl2pPr marL="609576" algn="l" defTabSz="1219151" rtl="0" eaLnBrk="1" latinLnBrk="0" hangingPunct="1">
        <a:defRPr sz="2400" kern="1200">
          <a:solidFill>
            <a:schemeClr val="tx1"/>
          </a:solidFill>
          <a:latin typeface="+mn-lt"/>
          <a:ea typeface="+mn-ea"/>
          <a:cs typeface="+mn-cs"/>
        </a:defRPr>
      </a:lvl2pPr>
      <a:lvl3pPr marL="1219151" algn="l" defTabSz="1219151" rtl="0" eaLnBrk="1" latinLnBrk="0" hangingPunct="1">
        <a:defRPr sz="2400" kern="1200">
          <a:solidFill>
            <a:schemeClr val="tx1"/>
          </a:solidFill>
          <a:latin typeface="+mn-lt"/>
          <a:ea typeface="+mn-ea"/>
          <a:cs typeface="+mn-cs"/>
        </a:defRPr>
      </a:lvl3pPr>
      <a:lvl4pPr marL="1828727" algn="l" defTabSz="1219151" rtl="0" eaLnBrk="1" latinLnBrk="0" hangingPunct="1">
        <a:defRPr sz="2400" kern="1200">
          <a:solidFill>
            <a:schemeClr val="tx1"/>
          </a:solidFill>
          <a:latin typeface="+mn-lt"/>
          <a:ea typeface="+mn-ea"/>
          <a:cs typeface="+mn-cs"/>
        </a:defRPr>
      </a:lvl4pPr>
      <a:lvl5pPr marL="2438302" algn="l" defTabSz="1219151" rtl="0" eaLnBrk="1" latinLnBrk="0" hangingPunct="1">
        <a:defRPr sz="2400" kern="1200">
          <a:solidFill>
            <a:schemeClr val="tx1"/>
          </a:solidFill>
          <a:latin typeface="+mn-lt"/>
          <a:ea typeface="+mn-ea"/>
          <a:cs typeface="+mn-cs"/>
        </a:defRPr>
      </a:lvl5pPr>
      <a:lvl6pPr marL="3047878" algn="l" defTabSz="1219151" rtl="0" eaLnBrk="1" latinLnBrk="0" hangingPunct="1">
        <a:defRPr sz="2400" kern="1200">
          <a:solidFill>
            <a:schemeClr val="tx1"/>
          </a:solidFill>
          <a:latin typeface="+mn-lt"/>
          <a:ea typeface="+mn-ea"/>
          <a:cs typeface="+mn-cs"/>
        </a:defRPr>
      </a:lvl6pPr>
      <a:lvl7pPr marL="3657454" algn="l" defTabSz="1219151" rtl="0" eaLnBrk="1" latinLnBrk="0" hangingPunct="1">
        <a:defRPr sz="2400" kern="1200">
          <a:solidFill>
            <a:schemeClr val="tx1"/>
          </a:solidFill>
          <a:latin typeface="+mn-lt"/>
          <a:ea typeface="+mn-ea"/>
          <a:cs typeface="+mn-cs"/>
        </a:defRPr>
      </a:lvl7pPr>
      <a:lvl8pPr marL="4267029" algn="l" defTabSz="1219151" rtl="0" eaLnBrk="1" latinLnBrk="0" hangingPunct="1">
        <a:defRPr sz="2400" kern="1200">
          <a:solidFill>
            <a:schemeClr val="tx1"/>
          </a:solidFill>
          <a:latin typeface="+mn-lt"/>
          <a:ea typeface="+mn-ea"/>
          <a:cs typeface="+mn-cs"/>
        </a:defRPr>
      </a:lvl8pPr>
      <a:lvl9pPr marL="4876605" algn="l" defTabSz="1219151"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24.png"/><Relationship Id="rId5" Type="http://schemas.openxmlformats.org/officeDocument/2006/relationships/image" Target="../media/image1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0.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49.jpeg"/><Relationship Id="rId2" Type="http://schemas.openxmlformats.org/officeDocument/2006/relationships/image" Target="../media/image25.png"/><Relationship Id="rId1" Type="http://schemas.openxmlformats.org/officeDocument/2006/relationships/slideLayout" Target="../slideLayouts/slideLayout30.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0.png"/><Relationship Id="rId1" Type="http://schemas.openxmlformats.org/officeDocument/2006/relationships/slideLayout" Target="../slideLayouts/slideLayout30.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0.xml"/><Relationship Id="rId5" Type="http://schemas.openxmlformats.org/officeDocument/2006/relationships/chart" Target="../charts/chart1.xml"/><Relationship Id="rId4" Type="http://schemas.openxmlformats.org/officeDocument/2006/relationships/image" Target="../media/image53.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30.xml"/><Relationship Id="rId5" Type="http://schemas.openxmlformats.org/officeDocument/2006/relationships/image" Target="../media/image54.jpe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0.xml"/><Relationship Id="rId4" Type="http://schemas.openxmlformats.org/officeDocument/2006/relationships/image" Target="../media/image55.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0.xml"/><Relationship Id="rId4" Type="http://schemas.openxmlformats.org/officeDocument/2006/relationships/image" Target="../media/image56.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0.xml"/><Relationship Id="rId5" Type="http://schemas.openxmlformats.org/officeDocument/2006/relationships/image" Target="../media/image58.png"/><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0.xml"/><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image" Target="../media/image25.png"/><Relationship Id="rId1" Type="http://schemas.openxmlformats.org/officeDocument/2006/relationships/slideLayout" Target="../slideLayouts/slideLayout30.xml"/><Relationship Id="rId6" Type="http://schemas.openxmlformats.org/officeDocument/2006/relationships/image" Target="../media/image28.png"/><Relationship Id="rId5" Type="http://schemas.microsoft.com/office/2007/relationships/hdphoto" Target="../media/hdphoto1.wdp"/><Relationship Id="rId10" Type="http://schemas.openxmlformats.org/officeDocument/2006/relationships/image" Target="../media/image32.png"/><Relationship Id="rId4" Type="http://schemas.openxmlformats.org/officeDocument/2006/relationships/image" Target="../media/image27.png"/><Relationship Id="rId9" Type="http://schemas.openxmlformats.org/officeDocument/2006/relationships/image" Target="../media/image31.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0.xml"/><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0.xml"/><Relationship Id="rId4" Type="http://schemas.openxmlformats.org/officeDocument/2006/relationships/image" Target="../media/image61.png"/></Relationships>
</file>

<file path=ppt/slides/_rels/slide22.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25.png"/><Relationship Id="rId7" Type="http://schemas.openxmlformats.org/officeDocument/2006/relationships/image" Target="../media/image64.png"/><Relationship Id="rId2" Type="http://schemas.openxmlformats.org/officeDocument/2006/relationships/notesSlide" Target="../notesSlides/notesSlide3.xml"/><Relationship Id="rId1" Type="http://schemas.openxmlformats.org/officeDocument/2006/relationships/slideLayout" Target="../slideLayouts/slideLayout30.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30.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0.xml"/><Relationship Id="rId4" Type="http://schemas.openxmlformats.org/officeDocument/2006/relationships/image" Target="../media/image66.pn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30.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0.xml"/><Relationship Id="rId5" Type="http://schemas.openxmlformats.org/officeDocument/2006/relationships/image" Target="../media/image68.png"/><Relationship Id="rId4" Type="http://schemas.openxmlformats.org/officeDocument/2006/relationships/image" Target="../media/image67.gif"/></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0.xml"/><Relationship Id="rId4" Type="http://schemas.openxmlformats.org/officeDocument/2006/relationships/image" Target="../media/image69.png"/></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26.png"/><Relationship Id="rId7" Type="http://schemas.openxmlformats.org/officeDocument/2006/relationships/image" Target="../media/image73.png"/><Relationship Id="rId2" Type="http://schemas.openxmlformats.org/officeDocument/2006/relationships/image" Target="../media/image25.png"/><Relationship Id="rId1" Type="http://schemas.openxmlformats.org/officeDocument/2006/relationships/slideLayout" Target="../slideLayouts/slideLayout30.xml"/><Relationship Id="rId6" Type="http://schemas.openxmlformats.org/officeDocument/2006/relationships/image" Target="../media/image72.png"/><Relationship Id="rId5" Type="http://schemas.openxmlformats.org/officeDocument/2006/relationships/image" Target="../media/image71.jpeg"/><Relationship Id="rId4" Type="http://schemas.openxmlformats.org/officeDocument/2006/relationships/image" Target="../media/image70.png"/></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0.xml"/></Relationships>
</file>

<file path=ppt/slides/_rels/slide30.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26.png"/><Relationship Id="rId7" Type="http://schemas.microsoft.com/office/2007/relationships/hdphoto" Target="../media/hdphoto3.wdp"/><Relationship Id="rId2" Type="http://schemas.openxmlformats.org/officeDocument/2006/relationships/image" Target="../media/image25.png"/><Relationship Id="rId1" Type="http://schemas.openxmlformats.org/officeDocument/2006/relationships/slideLayout" Target="../slideLayouts/slideLayout30.xml"/><Relationship Id="rId6" Type="http://schemas.openxmlformats.org/officeDocument/2006/relationships/image" Target="../media/image76.png"/><Relationship Id="rId5" Type="http://schemas.microsoft.com/office/2007/relationships/hdphoto" Target="../media/hdphoto2.wdp"/><Relationship Id="rId4" Type="http://schemas.openxmlformats.org/officeDocument/2006/relationships/image" Target="../media/image75.png"/></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0.xml"/><Relationship Id="rId5" Type="http://schemas.openxmlformats.org/officeDocument/2006/relationships/image" Target="../media/image79.png"/><Relationship Id="rId4" Type="http://schemas.openxmlformats.org/officeDocument/2006/relationships/image" Target="../media/image78.png"/></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0.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86.png"/><Relationship Id="rId2" Type="http://schemas.openxmlformats.org/officeDocument/2006/relationships/image" Target="../media/image25.png"/><Relationship Id="rId1" Type="http://schemas.openxmlformats.org/officeDocument/2006/relationships/slideLayout" Target="../slideLayouts/slideLayout30.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0.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90.png"/><Relationship Id="rId1" Type="http://schemas.openxmlformats.org/officeDocument/2006/relationships/slideLayout" Target="../slideLayouts/slideLayout30.xml"/><Relationship Id="rId5" Type="http://schemas.openxmlformats.org/officeDocument/2006/relationships/image" Target="../media/image91.png"/><Relationship Id="rId4" Type="http://schemas.openxmlformats.org/officeDocument/2006/relationships/image" Target="../media/image26.png"/></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0.xml"/><Relationship Id="rId4" Type="http://schemas.openxmlformats.org/officeDocument/2006/relationships/image" Target="../media/image92.png"/></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0.xml"/><Relationship Id="rId4" Type="http://schemas.openxmlformats.org/officeDocument/2006/relationships/image" Target="../media/image93.png"/></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26.png"/><Relationship Id="rId7" Type="http://schemas.openxmlformats.org/officeDocument/2006/relationships/image" Target="../media/image36.png"/><Relationship Id="rId2" Type="http://schemas.openxmlformats.org/officeDocument/2006/relationships/image" Target="../media/image25.png"/><Relationship Id="rId1" Type="http://schemas.openxmlformats.org/officeDocument/2006/relationships/slideLayout" Target="../slideLayouts/slideLayout30.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0.xml"/><Relationship Id="rId4" Type="http://schemas.openxmlformats.org/officeDocument/2006/relationships/image" Target="../media/image38.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42.png"/><Relationship Id="rId2" Type="http://schemas.openxmlformats.org/officeDocument/2006/relationships/image" Target="../media/image25.png"/><Relationship Id="rId1" Type="http://schemas.openxmlformats.org/officeDocument/2006/relationships/slideLayout" Target="../slideLayouts/slideLayout30.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90;p14"/>
          <p:cNvPicPr preferRelativeResize="0"/>
          <p:nvPr/>
        </p:nvPicPr>
        <p:blipFill>
          <a:blip r:embed="rId3">
            <a:alphaModFix/>
          </a:blip>
          <a:stretch>
            <a:fillRect/>
          </a:stretch>
        </p:blipFill>
        <p:spPr>
          <a:xfrm rot="-1159782">
            <a:off x="739775" y="3685831"/>
            <a:ext cx="2113481" cy="1750077"/>
          </a:xfrm>
          <a:prstGeom prst="rect">
            <a:avLst/>
          </a:prstGeom>
          <a:noFill/>
          <a:ln>
            <a:noFill/>
          </a:ln>
          <a:effectLst>
            <a:outerShdw blurRad="63500" sx="102000" sy="102000" algn="ctr" rotWithShape="0">
              <a:prstClr val="black">
                <a:alpha val="40000"/>
              </a:prstClr>
            </a:outerShdw>
          </a:effectLst>
        </p:spPr>
      </p:pic>
      <p:pic>
        <p:nvPicPr>
          <p:cNvPr id="2" name="图片 1">
            <a:extLst>
              <a:ext uri="{FF2B5EF4-FFF2-40B4-BE49-F238E27FC236}">
                <a16:creationId xmlns:a16="http://schemas.microsoft.com/office/drawing/2014/main" id="{4BE8CCA5-CCDE-4A10-AAAF-292249D9F512}"/>
              </a:ext>
            </a:extLst>
          </p:cNvPr>
          <p:cNvPicPr>
            <a:picLocks noChangeAspect="1"/>
          </p:cNvPicPr>
          <p:nvPr/>
        </p:nvPicPr>
        <p:blipFill>
          <a:blip r:embed="rId4"/>
          <a:stretch>
            <a:fillRect/>
          </a:stretch>
        </p:blipFill>
        <p:spPr>
          <a:xfrm>
            <a:off x="119336" y="335185"/>
            <a:ext cx="2528860" cy="1512168"/>
          </a:xfrm>
          <a:prstGeom prst="rect">
            <a:avLst/>
          </a:prstGeom>
        </p:spPr>
      </p:pic>
      <p:sp>
        <p:nvSpPr>
          <p:cNvPr id="8" name="文本框 7">
            <a:extLst>
              <a:ext uri="{FF2B5EF4-FFF2-40B4-BE49-F238E27FC236}">
                <a16:creationId xmlns:a16="http://schemas.microsoft.com/office/drawing/2014/main" id="{19311DCC-3A2A-4AD2-823D-AEA7CFF51941}"/>
              </a:ext>
            </a:extLst>
          </p:cNvPr>
          <p:cNvSpPr txBox="1"/>
          <p:nvPr/>
        </p:nvSpPr>
        <p:spPr>
          <a:xfrm>
            <a:off x="7509673" y="4532927"/>
            <a:ext cx="3278462" cy="1200329"/>
          </a:xfrm>
          <a:prstGeom prst="rect">
            <a:avLst/>
          </a:prstGeom>
          <a:noFill/>
        </p:spPr>
        <p:txBody>
          <a:bodyPr wrap="none" lIns="91440" tIns="45720" rIns="91440" bIns="45720" rtlCol="0" anchor="t">
            <a:spAutoFit/>
          </a:bodyPr>
          <a:lstStyle/>
          <a:p>
            <a:pPr algn="r"/>
            <a:r>
              <a:rPr lang="en-US" altLang="zh-CN" sz="3600" b="1" dirty="0">
                <a:solidFill>
                  <a:srgbClr val="2D1333"/>
                </a:solidFill>
                <a:latin typeface="Baskerville Old Face"/>
              </a:rPr>
              <a:t>	Xu Yi</a:t>
            </a:r>
          </a:p>
          <a:p>
            <a:pPr algn="r"/>
            <a:r>
              <a:rPr lang="en-US" altLang="zh-CN" sz="3600" b="1" dirty="0">
                <a:solidFill>
                  <a:srgbClr val="2D1333"/>
                </a:solidFill>
                <a:latin typeface="Baskerville Old Face"/>
              </a:rPr>
              <a:t>2024.1.4  Beijing</a:t>
            </a:r>
            <a:endParaRPr lang="zh-CN" altLang="en-US" sz="3600" b="1" dirty="0">
              <a:solidFill>
                <a:srgbClr val="2D1333"/>
              </a:solidFill>
              <a:latin typeface="Baskerville Old Face"/>
            </a:endParaRPr>
          </a:p>
        </p:txBody>
      </p:sp>
      <p:pic>
        <p:nvPicPr>
          <p:cNvPr id="13" name="图片 12">
            <a:extLst>
              <a:ext uri="{FF2B5EF4-FFF2-40B4-BE49-F238E27FC236}">
                <a16:creationId xmlns:a16="http://schemas.microsoft.com/office/drawing/2014/main" id="{99ABDCDB-D462-4E87-A24C-884388F87AE0}"/>
              </a:ext>
            </a:extLst>
          </p:cNvPr>
          <p:cNvPicPr>
            <a:picLocks noChangeAspect="1"/>
          </p:cNvPicPr>
          <p:nvPr/>
        </p:nvPicPr>
        <p:blipFill rotWithShape="1">
          <a:blip r:embed="rId5">
            <a:extLst>
              <a:ext uri="{28A0092B-C50C-407E-A947-70E740481C1C}">
                <a14:useLocalDpi xmlns:a14="http://schemas.microsoft.com/office/drawing/2010/main" val="0"/>
              </a:ext>
            </a:extLst>
          </a:blip>
          <a:srcRect t="36353" b="37180"/>
          <a:stretch/>
        </p:blipFill>
        <p:spPr>
          <a:xfrm>
            <a:off x="92952" y="5733256"/>
            <a:ext cx="5581814" cy="1124744"/>
          </a:xfrm>
          <a:prstGeom prst="rect">
            <a:avLst/>
          </a:prstGeom>
          <a:solidFill>
            <a:srgbClr val="D6D9E2"/>
          </a:solidFill>
        </p:spPr>
      </p:pic>
      <p:pic>
        <p:nvPicPr>
          <p:cNvPr id="4" name="图片 3" descr="图片包含 公司名称&#10;&#10;已自动生成说明">
            <a:extLst>
              <a:ext uri="{FF2B5EF4-FFF2-40B4-BE49-F238E27FC236}">
                <a16:creationId xmlns:a16="http://schemas.microsoft.com/office/drawing/2014/main" id="{46A1088F-154F-2A5E-E1C8-EFE96A2A1544}"/>
              </a:ext>
            </a:extLst>
          </p:cNvPr>
          <p:cNvPicPr>
            <a:picLocks noChangeAspect="1"/>
          </p:cNvPicPr>
          <p:nvPr/>
        </p:nvPicPr>
        <p:blipFill rotWithShape="1">
          <a:blip r:embed="rId6"/>
          <a:srcRect t="8289" r="2008" b="21229"/>
          <a:stretch/>
        </p:blipFill>
        <p:spPr>
          <a:xfrm>
            <a:off x="-6000" y="0"/>
            <a:ext cx="12204000" cy="2324146"/>
          </a:xfrm>
          <a:prstGeom prst="rect">
            <a:avLst/>
          </a:prstGeom>
        </p:spPr>
      </p:pic>
      <p:sp>
        <p:nvSpPr>
          <p:cNvPr id="3" name="标题 2">
            <a:extLst>
              <a:ext uri="{FF2B5EF4-FFF2-40B4-BE49-F238E27FC236}">
                <a16:creationId xmlns:a16="http://schemas.microsoft.com/office/drawing/2014/main" id="{50C5434C-3939-4450-B670-DA3287C39D66}"/>
              </a:ext>
            </a:extLst>
          </p:cNvPr>
          <p:cNvSpPr>
            <a:spLocks noGrp="1"/>
          </p:cNvSpPr>
          <p:nvPr>
            <p:ph type="title"/>
          </p:nvPr>
        </p:nvSpPr>
        <p:spPr/>
        <p:txBody>
          <a:bodyPr/>
          <a:lstStyle/>
          <a:p>
            <a:r>
              <a:rPr lang="en-US" altLang="zh-CN" dirty="0"/>
              <a:t>Sharing Insights: My Experience and Learnings from the HPC Competition</a:t>
            </a:r>
            <a:endParaRPr lang="zh-CN" altLang="en-US" dirty="0"/>
          </a:p>
        </p:txBody>
      </p:sp>
    </p:spTree>
    <p:extLst>
      <p:ext uri="{BB962C8B-B14F-4D97-AF65-F5344CB8AC3E}">
        <p14:creationId xmlns:p14="http://schemas.microsoft.com/office/powerpoint/2010/main" val="20515334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altLang="en-US" dirty="0"/>
              <a:t>HPL &amp; HPCG</a:t>
            </a:r>
          </a:p>
        </p:txBody>
      </p:sp>
      <p:pic>
        <p:nvPicPr>
          <p:cNvPr id="4" name="图片 3">
            <a:extLst>
              <a:ext uri="{FF2B5EF4-FFF2-40B4-BE49-F238E27FC236}">
                <a16:creationId xmlns:a16="http://schemas.microsoft.com/office/drawing/2014/main" id="{2784DA6D-5215-45FF-A2FB-70E005C4033A}"/>
              </a:ext>
            </a:extLst>
          </p:cNvPr>
          <p:cNvPicPr>
            <a:picLocks noChangeAspect="1"/>
          </p:cNvPicPr>
          <p:nvPr/>
        </p:nvPicPr>
        <p:blipFill rotWithShape="1">
          <a:blip r:embed="rId2"/>
          <a:srcRect t="3824"/>
          <a:stretch/>
        </p:blipFill>
        <p:spPr>
          <a:xfrm>
            <a:off x="10502721" y="0"/>
            <a:ext cx="1689279" cy="977248"/>
          </a:xfrm>
          <a:prstGeom prst="rect">
            <a:avLst/>
          </a:prstGeom>
        </p:spPr>
      </p:pic>
      <p:pic>
        <p:nvPicPr>
          <p:cNvPr id="6" name="图片 5">
            <a:extLst>
              <a:ext uri="{FF2B5EF4-FFF2-40B4-BE49-F238E27FC236}">
                <a16:creationId xmlns:a16="http://schemas.microsoft.com/office/drawing/2014/main" id="{EF4F9A4A-9DC4-463D-B61A-3CBFA30EA39B}"/>
              </a:ext>
            </a:extLst>
          </p:cNvPr>
          <p:cNvPicPr>
            <a:picLocks noChangeAspect="1"/>
          </p:cNvPicPr>
          <p:nvPr/>
        </p:nvPicPr>
        <p:blipFill rotWithShape="1">
          <a:blip r:embed="rId3"/>
          <a:srcRect l="-1" t="8284" r="1440"/>
          <a:stretch/>
        </p:blipFill>
        <p:spPr>
          <a:xfrm>
            <a:off x="-1" y="6307814"/>
            <a:ext cx="3123128" cy="550185"/>
          </a:xfrm>
          <a:prstGeom prst="rect">
            <a:avLst/>
          </a:prstGeom>
        </p:spPr>
      </p:pic>
      <p:sp>
        <p:nvSpPr>
          <p:cNvPr id="7" name="内容占位符 2">
            <a:extLst>
              <a:ext uri="{FF2B5EF4-FFF2-40B4-BE49-F238E27FC236}">
                <a16:creationId xmlns:a16="http://schemas.microsoft.com/office/drawing/2014/main" id="{36ACE5E3-FC85-4B5B-890C-1404906F70F3}"/>
              </a:ext>
            </a:extLst>
          </p:cNvPr>
          <p:cNvSpPr txBox="1">
            <a:spLocks/>
          </p:cNvSpPr>
          <p:nvPr/>
        </p:nvSpPr>
        <p:spPr bwMode="auto">
          <a:xfrm>
            <a:off x="500378" y="1180575"/>
            <a:ext cx="5760640" cy="50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76752" indent="-376752" algn="l" defTabSz="609576" rtl="0" eaLnBrk="0" fontAlgn="base" hangingPunct="0">
              <a:spcBef>
                <a:spcPct val="20000"/>
              </a:spcBef>
              <a:spcAft>
                <a:spcPct val="0"/>
              </a:spcAft>
              <a:buFont typeface="Arial" pitchFamily="34" charset="0"/>
              <a:buChar char="•"/>
              <a:defRPr sz="2000" b="1">
                <a:solidFill>
                  <a:schemeClr val="tx2"/>
                </a:solidFill>
                <a:latin typeface="+mn-lt"/>
                <a:ea typeface="+mn-ea"/>
                <a:cs typeface="+mn-cs"/>
              </a:defRPr>
            </a:lvl1pPr>
            <a:lvl2pPr marL="690006" indent="-313254" algn="l" defTabSz="609576" rtl="0" eaLnBrk="0" fontAlgn="base" hangingPunct="0">
              <a:spcBef>
                <a:spcPts val="400"/>
              </a:spcBef>
              <a:spcAft>
                <a:spcPct val="0"/>
              </a:spcAft>
              <a:buClr>
                <a:schemeClr val="tx2"/>
              </a:buClr>
              <a:buFont typeface="Arial" pitchFamily="34" charset="0"/>
              <a:buChar char="–"/>
              <a:defRPr sz="1667">
                <a:solidFill>
                  <a:schemeClr val="tx1"/>
                </a:solidFill>
                <a:latin typeface="+mn-lt"/>
              </a:defRPr>
            </a:lvl2pPr>
            <a:lvl3pPr marL="1066757" indent="-304788" algn="l" defTabSz="609576" rtl="0" eaLnBrk="0" fontAlgn="base" hangingPunct="0">
              <a:spcBef>
                <a:spcPct val="20000"/>
              </a:spcBef>
              <a:spcAft>
                <a:spcPct val="0"/>
              </a:spcAft>
              <a:buClr>
                <a:schemeClr val="tx2"/>
              </a:buClr>
              <a:buFont typeface="Arial" pitchFamily="34" charset="0"/>
              <a:buChar char="•"/>
              <a:defRPr sz="1500">
                <a:solidFill>
                  <a:schemeClr val="tx1"/>
                </a:solidFill>
                <a:latin typeface="+mn-lt"/>
              </a:defRPr>
            </a:lvl3pPr>
            <a:lvl4pPr marL="1369429" indent="-302672" algn="l" defTabSz="609576" rtl="0" eaLnBrk="0" fontAlgn="base" hangingPunct="0">
              <a:spcBef>
                <a:spcPct val="20000"/>
              </a:spcBef>
              <a:spcAft>
                <a:spcPct val="0"/>
              </a:spcAft>
              <a:buClr>
                <a:schemeClr val="tx2"/>
              </a:buClr>
              <a:buFont typeface="Arial" pitchFamily="34" charset="0"/>
              <a:buChar char="–"/>
              <a:defRPr sz="1333">
                <a:solidFill>
                  <a:schemeClr val="tx1"/>
                </a:solidFill>
                <a:latin typeface="+mn-lt"/>
              </a:defRPr>
            </a:lvl4pPr>
            <a:lvl5pPr marL="1672100" indent="-220125" algn="l" defTabSz="609576" rtl="0" eaLnBrk="0" fontAlgn="base" hangingPunct="0">
              <a:spcBef>
                <a:spcPct val="20000"/>
              </a:spcBef>
              <a:spcAft>
                <a:spcPct val="0"/>
              </a:spcAft>
              <a:buClr>
                <a:schemeClr val="tx2"/>
              </a:buClr>
              <a:buFont typeface="Arial" pitchFamily="34" charset="0"/>
              <a:buChar char="»"/>
              <a:defRPr sz="1167">
                <a:solidFill>
                  <a:schemeClr val="tx1"/>
                </a:solidFill>
                <a:latin typeface="+mn-lt"/>
              </a:defRPr>
            </a:lvl5pPr>
            <a:lvl6pPr marL="2281675" indent="-220125" algn="l" defTabSz="609576" rtl="0" fontAlgn="base">
              <a:spcBef>
                <a:spcPct val="20000"/>
              </a:spcBef>
              <a:spcAft>
                <a:spcPct val="0"/>
              </a:spcAft>
              <a:buClr>
                <a:schemeClr val="tx2"/>
              </a:buClr>
              <a:buFont typeface="Arial" pitchFamily="34" charset="0"/>
              <a:buChar char="»"/>
              <a:defRPr sz="2000">
                <a:solidFill>
                  <a:schemeClr val="tx1"/>
                </a:solidFill>
                <a:latin typeface="+mn-lt"/>
              </a:defRPr>
            </a:lvl6pPr>
            <a:lvl7pPr marL="2891251" indent="-220125" algn="l" defTabSz="609576" rtl="0" fontAlgn="base">
              <a:spcBef>
                <a:spcPct val="20000"/>
              </a:spcBef>
              <a:spcAft>
                <a:spcPct val="0"/>
              </a:spcAft>
              <a:buClr>
                <a:schemeClr val="tx2"/>
              </a:buClr>
              <a:buFont typeface="Arial" pitchFamily="34" charset="0"/>
              <a:buChar char="»"/>
              <a:defRPr sz="2000">
                <a:solidFill>
                  <a:schemeClr val="tx1"/>
                </a:solidFill>
                <a:latin typeface="+mn-lt"/>
              </a:defRPr>
            </a:lvl7pPr>
            <a:lvl8pPr marL="3500827" indent="-220125" algn="l" defTabSz="609576" rtl="0" fontAlgn="base">
              <a:spcBef>
                <a:spcPct val="20000"/>
              </a:spcBef>
              <a:spcAft>
                <a:spcPct val="0"/>
              </a:spcAft>
              <a:buClr>
                <a:schemeClr val="tx2"/>
              </a:buClr>
              <a:buFont typeface="Arial" pitchFamily="34" charset="0"/>
              <a:buChar char="»"/>
              <a:defRPr sz="2000">
                <a:solidFill>
                  <a:schemeClr val="tx1"/>
                </a:solidFill>
                <a:latin typeface="+mn-lt"/>
              </a:defRPr>
            </a:lvl8pPr>
            <a:lvl9pPr marL="4110402" indent="-220125" algn="l" defTabSz="609576" rtl="0" fontAlgn="base">
              <a:spcBef>
                <a:spcPct val="20000"/>
              </a:spcBef>
              <a:spcAft>
                <a:spcPct val="0"/>
              </a:spcAft>
              <a:buClr>
                <a:schemeClr val="tx2"/>
              </a:buClr>
              <a:buFont typeface="Arial" pitchFamily="34" charset="0"/>
              <a:buChar char="»"/>
              <a:defRPr sz="2000">
                <a:solidFill>
                  <a:schemeClr val="tx1"/>
                </a:solidFill>
                <a:latin typeface="+mn-lt"/>
              </a:defRPr>
            </a:lvl9pPr>
          </a:lstStyle>
          <a:p>
            <a:r>
              <a:rPr lang="en-US" altLang="zh-CN" kern="0" dirty="0"/>
              <a:t>HPL</a:t>
            </a:r>
          </a:p>
          <a:p>
            <a:pPr lvl="1"/>
            <a:r>
              <a:rPr lang="en-US" altLang="zh-CN" kern="0" dirty="0"/>
              <a:t>Solves a dense linear system in double precision arithmetic</a:t>
            </a:r>
          </a:p>
          <a:p>
            <a:pPr lvl="1"/>
            <a:r>
              <a:rPr lang="en-US" altLang="zh-CN" kern="0" dirty="0"/>
              <a:t>Performs as HPC </a:t>
            </a:r>
            <a:r>
              <a:rPr lang="en-US" altLang="zh-CN" kern="0" dirty="0" err="1"/>
              <a:t>Linpack</a:t>
            </a:r>
            <a:r>
              <a:rPr lang="en-US" altLang="zh-CN" kern="0" dirty="0"/>
              <a:t> Benchmark</a:t>
            </a:r>
          </a:p>
          <a:p>
            <a:pPr lvl="1"/>
            <a:r>
              <a:rPr lang="en-US" altLang="zh-CN" b="1" kern="0" dirty="0"/>
              <a:t>Checks for system failure</a:t>
            </a:r>
          </a:p>
          <a:p>
            <a:r>
              <a:rPr lang="en-US" altLang="zh-CN" kern="0" dirty="0"/>
              <a:t>HPCG</a:t>
            </a:r>
          </a:p>
          <a:p>
            <a:pPr lvl="1"/>
            <a:r>
              <a:rPr lang="en-US" altLang="zh-CN" kern="0" dirty="0"/>
              <a:t>Models the data access patterns of real-world applications such as sparse matrix calculations</a:t>
            </a:r>
          </a:p>
          <a:p>
            <a:pPr lvl="1"/>
            <a:r>
              <a:rPr lang="en-US" altLang="zh-CN" kern="0" dirty="0"/>
              <a:t>Tests memory and communication</a:t>
            </a:r>
          </a:p>
          <a:p>
            <a:r>
              <a:rPr lang="en-US" altLang="zh-CN" kern="0" dirty="0"/>
              <a:t>Optimization</a:t>
            </a:r>
          </a:p>
          <a:p>
            <a:pPr lvl="1"/>
            <a:r>
              <a:rPr lang="en-US" altLang="zh-CN" kern="0" dirty="0"/>
              <a:t>Get full understand of the parameters</a:t>
            </a:r>
          </a:p>
          <a:p>
            <a:pPr lvl="1"/>
            <a:r>
              <a:rPr lang="en-US" altLang="zh-CN" kern="0" dirty="0"/>
              <a:t>Search for best parameters</a:t>
            </a:r>
          </a:p>
          <a:p>
            <a:pPr lvl="1"/>
            <a:endParaRPr lang="zh-CN" altLang="en-US" kern="0" dirty="0"/>
          </a:p>
        </p:txBody>
      </p:sp>
      <p:graphicFrame>
        <p:nvGraphicFramePr>
          <p:cNvPr id="8" name="Table 5">
            <a:extLst>
              <a:ext uri="{FF2B5EF4-FFF2-40B4-BE49-F238E27FC236}">
                <a16:creationId xmlns:a16="http://schemas.microsoft.com/office/drawing/2014/main" id="{9D3C769E-2D1F-4B1F-93A3-87A35D1254A8}"/>
              </a:ext>
            </a:extLst>
          </p:cNvPr>
          <p:cNvGraphicFramePr>
            <a:graphicFrameLocks/>
          </p:cNvGraphicFramePr>
          <p:nvPr>
            <p:extLst>
              <p:ext uri="{D42A27DB-BD31-4B8C-83A1-F6EECF244321}">
                <p14:modId xmlns:p14="http://schemas.microsoft.com/office/powerpoint/2010/main" val="896956686"/>
              </p:ext>
            </p:extLst>
          </p:nvPr>
        </p:nvGraphicFramePr>
        <p:xfrm>
          <a:off x="6432523" y="1333258"/>
          <a:ext cx="4752340" cy="1833903"/>
        </p:xfrm>
        <a:graphic>
          <a:graphicData uri="http://schemas.openxmlformats.org/drawingml/2006/table">
            <a:tbl>
              <a:tblPr firstRow="1" bandRow="1">
                <a:tableStyleId>{5C22544A-7EE6-4342-B048-85BDC9FD1C3A}</a:tableStyleId>
              </a:tblPr>
              <a:tblGrid>
                <a:gridCol w="1541780">
                  <a:extLst>
                    <a:ext uri="{9D8B030D-6E8A-4147-A177-3AD203B41FA5}">
                      <a16:colId xmlns:a16="http://schemas.microsoft.com/office/drawing/2014/main" val="549207053"/>
                    </a:ext>
                  </a:extLst>
                </a:gridCol>
                <a:gridCol w="1846580">
                  <a:extLst>
                    <a:ext uri="{9D8B030D-6E8A-4147-A177-3AD203B41FA5}">
                      <a16:colId xmlns:a16="http://schemas.microsoft.com/office/drawing/2014/main" val="4160286438"/>
                    </a:ext>
                  </a:extLst>
                </a:gridCol>
                <a:gridCol w="1363980">
                  <a:extLst>
                    <a:ext uri="{9D8B030D-6E8A-4147-A177-3AD203B41FA5}">
                      <a16:colId xmlns:a16="http://schemas.microsoft.com/office/drawing/2014/main" val="2973403668"/>
                    </a:ext>
                  </a:extLst>
                </a:gridCol>
              </a:tblGrid>
              <a:tr h="370863">
                <a:tc>
                  <a:txBody>
                    <a:bodyPr/>
                    <a:lstStyle/>
                    <a:p>
                      <a:r>
                        <a:rPr lang="en-US" sz="1800" dirty="0"/>
                        <a:t>Single node</a:t>
                      </a:r>
                    </a:p>
                  </a:txBody>
                  <a:tcPr/>
                </a:tc>
                <a:tc>
                  <a:txBody>
                    <a:bodyPr/>
                    <a:lstStyle/>
                    <a:p>
                      <a:r>
                        <a:rPr lang="en-US" sz="1800" dirty="0"/>
                        <a:t>Result (</a:t>
                      </a:r>
                      <a:r>
                        <a:rPr lang="en-US" sz="1800" dirty="0" err="1"/>
                        <a:t>Tflops</a:t>
                      </a:r>
                      <a:r>
                        <a:rPr lang="en-US" sz="1800" dirty="0"/>
                        <a:t>)</a:t>
                      </a:r>
                    </a:p>
                  </a:txBody>
                  <a:tcPr/>
                </a:tc>
                <a:tc>
                  <a:txBody>
                    <a:bodyPr/>
                    <a:lstStyle/>
                    <a:p>
                      <a:r>
                        <a:rPr lang="en-US" sz="1800" dirty="0"/>
                        <a:t>Power (W)</a:t>
                      </a:r>
                    </a:p>
                  </a:txBody>
                  <a:tcPr/>
                </a:tc>
                <a:extLst>
                  <a:ext uri="{0D108BD9-81ED-4DB2-BD59-A6C34878D82A}">
                    <a16:rowId xmlns:a16="http://schemas.microsoft.com/office/drawing/2014/main" val="1390774558"/>
                  </a:ext>
                </a:extLst>
              </a:tr>
              <a:tr h="358015">
                <a:tc>
                  <a:txBody>
                    <a:bodyPr/>
                    <a:lstStyle/>
                    <a:p>
                      <a:r>
                        <a:rPr lang="en-US" sz="1800" dirty="0"/>
                        <a:t>Node0</a:t>
                      </a:r>
                    </a:p>
                  </a:txBody>
                  <a:tcPr/>
                </a:tc>
                <a:tc>
                  <a:txBody>
                    <a:bodyPr/>
                    <a:lstStyle/>
                    <a:p>
                      <a:r>
                        <a:rPr lang="en-US" sz="1800" b="0" dirty="0">
                          <a:solidFill>
                            <a:srgbClr val="303338"/>
                          </a:solidFill>
                        </a:rPr>
                        <a:t>28.19</a:t>
                      </a:r>
                    </a:p>
                  </a:txBody>
                  <a:tcPr/>
                </a:tc>
                <a:tc>
                  <a:txBody>
                    <a:bodyPr/>
                    <a:lstStyle/>
                    <a:p>
                      <a:r>
                        <a:rPr lang="en-US" sz="1800" dirty="0"/>
                        <a:t>1160</a:t>
                      </a:r>
                    </a:p>
                  </a:txBody>
                  <a:tcPr/>
                </a:tc>
                <a:extLst>
                  <a:ext uri="{0D108BD9-81ED-4DB2-BD59-A6C34878D82A}">
                    <a16:rowId xmlns:a16="http://schemas.microsoft.com/office/drawing/2014/main" val="3210754500"/>
                  </a:ext>
                </a:extLst>
              </a:tr>
              <a:tr h="358015">
                <a:tc>
                  <a:txBody>
                    <a:bodyPr/>
                    <a:lstStyle/>
                    <a:p>
                      <a:r>
                        <a:rPr lang="en-US" sz="1800" dirty="0"/>
                        <a:t>Node1</a:t>
                      </a:r>
                    </a:p>
                  </a:txBody>
                  <a:tcPr/>
                </a:tc>
                <a:tc>
                  <a:txBody>
                    <a:bodyPr/>
                    <a:lstStyle/>
                    <a:p>
                      <a:r>
                        <a:rPr lang="en-US" sz="1800" b="1" dirty="0">
                          <a:solidFill>
                            <a:srgbClr val="C2340F"/>
                          </a:solidFill>
                        </a:rPr>
                        <a:t>23.21</a:t>
                      </a:r>
                    </a:p>
                  </a:txBody>
                  <a:tcPr/>
                </a:tc>
                <a:tc>
                  <a:txBody>
                    <a:bodyPr/>
                    <a:lstStyle/>
                    <a:p>
                      <a:r>
                        <a:rPr lang="en-US" sz="1800" dirty="0"/>
                        <a:t>1192</a:t>
                      </a:r>
                    </a:p>
                  </a:txBody>
                  <a:tcPr/>
                </a:tc>
                <a:extLst>
                  <a:ext uri="{0D108BD9-81ED-4DB2-BD59-A6C34878D82A}">
                    <a16:rowId xmlns:a16="http://schemas.microsoft.com/office/drawing/2014/main" val="1867217626"/>
                  </a:ext>
                </a:extLst>
              </a:tr>
              <a:tr h="358015">
                <a:tc>
                  <a:txBody>
                    <a:bodyPr/>
                    <a:lstStyle/>
                    <a:p>
                      <a:r>
                        <a:rPr lang="en-US" sz="1800" dirty="0"/>
                        <a:t>Node2</a:t>
                      </a:r>
                    </a:p>
                  </a:txBody>
                  <a:tcPr/>
                </a:tc>
                <a:tc>
                  <a:txBody>
                    <a:bodyPr/>
                    <a:lstStyle/>
                    <a:p>
                      <a:r>
                        <a:rPr lang="en-US" sz="1800" dirty="0"/>
                        <a:t>28.01</a:t>
                      </a:r>
                    </a:p>
                  </a:txBody>
                  <a:tcPr/>
                </a:tc>
                <a:tc>
                  <a:txBody>
                    <a:bodyPr/>
                    <a:lstStyle/>
                    <a:p>
                      <a:r>
                        <a:rPr lang="en-US" sz="1800" dirty="0"/>
                        <a:t>1202</a:t>
                      </a:r>
                    </a:p>
                  </a:txBody>
                  <a:tcPr/>
                </a:tc>
                <a:extLst>
                  <a:ext uri="{0D108BD9-81ED-4DB2-BD59-A6C34878D82A}">
                    <a16:rowId xmlns:a16="http://schemas.microsoft.com/office/drawing/2014/main" val="363050271"/>
                  </a:ext>
                </a:extLst>
              </a:tr>
              <a:tr h="358015">
                <a:tc>
                  <a:txBody>
                    <a:bodyPr/>
                    <a:lstStyle/>
                    <a:p>
                      <a:r>
                        <a:rPr lang="en-US" sz="1800" dirty="0"/>
                        <a:t>Node3</a:t>
                      </a:r>
                    </a:p>
                  </a:txBody>
                  <a:tcPr/>
                </a:tc>
                <a:tc>
                  <a:txBody>
                    <a:bodyPr/>
                    <a:lstStyle/>
                    <a:p>
                      <a:r>
                        <a:rPr lang="en-US" sz="1800" dirty="0"/>
                        <a:t>28.12</a:t>
                      </a:r>
                    </a:p>
                  </a:txBody>
                  <a:tcPr/>
                </a:tc>
                <a:tc>
                  <a:txBody>
                    <a:bodyPr/>
                    <a:lstStyle/>
                    <a:p>
                      <a:r>
                        <a:rPr lang="en-US" sz="1800" dirty="0"/>
                        <a:t>1147</a:t>
                      </a:r>
                    </a:p>
                  </a:txBody>
                  <a:tcPr/>
                </a:tc>
                <a:extLst>
                  <a:ext uri="{0D108BD9-81ED-4DB2-BD59-A6C34878D82A}">
                    <a16:rowId xmlns:a16="http://schemas.microsoft.com/office/drawing/2014/main" val="3659650599"/>
                  </a:ext>
                </a:extLst>
              </a:tr>
            </a:tbl>
          </a:graphicData>
        </a:graphic>
      </p:graphicFrame>
    </p:spTree>
    <p:extLst>
      <p:ext uri="{BB962C8B-B14F-4D97-AF65-F5344CB8AC3E}">
        <p14:creationId xmlns:p14="http://schemas.microsoft.com/office/powerpoint/2010/main" val="1090910592"/>
      </p:ext>
    </p:extLst>
  </p:cSld>
  <p:clrMapOvr>
    <a:masterClrMapping/>
  </p:clrMapOvr>
  <mc:AlternateContent xmlns:mc="http://schemas.openxmlformats.org/markup-compatibility/2006" xmlns:p14="http://schemas.microsoft.com/office/powerpoint/2010/main">
    <mc:Choice Requires="p14">
      <p:transition spd="slow" p14:dur="6250" advTm="5000"/>
    </mc:Choice>
    <mc:Fallback xmlns="">
      <p:transition spd="slow" advTm="5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altLang="en-US" dirty="0"/>
              <a:t>Power Control</a:t>
            </a:r>
          </a:p>
        </p:txBody>
      </p:sp>
      <p:pic>
        <p:nvPicPr>
          <p:cNvPr id="4" name="图片 3">
            <a:extLst>
              <a:ext uri="{FF2B5EF4-FFF2-40B4-BE49-F238E27FC236}">
                <a16:creationId xmlns:a16="http://schemas.microsoft.com/office/drawing/2014/main" id="{2784DA6D-5215-45FF-A2FB-70E005C4033A}"/>
              </a:ext>
            </a:extLst>
          </p:cNvPr>
          <p:cNvPicPr>
            <a:picLocks noChangeAspect="1"/>
          </p:cNvPicPr>
          <p:nvPr/>
        </p:nvPicPr>
        <p:blipFill rotWithShape="1">
          <a:blip r:embed="rId2"/>
          <a:srcRect t="3824"/>
          <a:stretch/>
        </p:blipFill>
        <p:spPr>
          <a:xfrm>
            <a:off x="10502721" y="0"/>
            <a:ext cx="1689279" cy="977248"/>
          </a:xfrm>
          <a:prstGeom prst="rect">
            <a:avLst/>
          </a:prstGeom>
        </p:spPr>
      </p:pic>
      <p:pic>
        <p:nvPicPr>
          <p:cNvPr id="6" name="图片 5">
            <a:extLst>
              <a:ext uri="{FF2B5EF4-FFF2-40B4-BE49-F238E27FC236}">
                <a16:creationId xmlns:a16="http://schemas.microsoft.com/office/drawing/2014/main" id="{EF4F9A4A-9DC4-463D-B61A-3CBFA30EA39B}"/>
              </a:ext>
            </a:extLst>
          </p:cNvPr>
          <p:cNvPicPr>
            <a:picLocks noChangeAspect="1"/>
          </p:cNvPicPr>
          <p:nvPr/>
        </p:nvPicPr>
        <p:blipFill rotWithShape="1">
          <a:blip r:embed="rId3"/>
          <a:srcRect l="-1" t="8284" r="1440"/>
          <a:stretch/>
        </p:blipFill>
        <p:spPr>
          <a:xfrm>
            <a:off x="-1" y="6307814"/>
            <a:ext cx="3123128" cy="550185"/>
          </a:xfrm>
          <a:prstGeom prst="rect">
            <a:avLst/>
          </a:prstGeom>
        </p:spPr>
      </p:pic>
      <p:sp>
        <p:nvSpPr>
          <p:cNvPr id="7" name="内容占位符 2">
            <a:extLst>
              <a:ext uri="{FF2B5EF4-FFF2-40B4-BE49-F238E27FC236}">
                <a16:creationId xmlns:a16="http://schemas.microsoft.com/office/drawing/2014/main" id="{36ACE5E3-FC85-4B5B-890C-1404906F70F3}"/>
              </a:ext>
            </a:extLst>
          </p:cNvPr>
          <p:cNvSpPr txBox="1">
            <a:spLocks/>
          </p:cNvSpPr>
          <p:nvPr/>
        </p:nvSpPr>
        <p:spPr bwMode="auto">
          <a:xfrm>
            <a:off x="500378" y="1180575"/>
            <a:ext cx="5760640" cy="50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76752" indent="-376752" algn="l" defTabSz="609576" rtl="0" eaLnBrk="0" fontAlgn="base" hangingPunct="0">
              <a:spcBef>
                <a:spcPct val="20000"/>
              </a:spcBef>
              <a:spcAft>
                <a:spcPct val="0"/>
              </a:spcAft>
              <a:buFont typeface="Arial" pitchFamily="34" charset="0"/>
              <a:buChar char="•"/>
              <a:defRPr sz="2000" b="1">
                <a:solidFill>
                  <a:schemeClr val="tx2"/>
                </a:solidFill>
                <a:latin typeface="+mn-lt"/>
                <a:ea typeface="+mn-ea"/>
                <a:cs typeface="+mn-cs"/>
              </a:defRPr>
            </a:lvl1pPr>
            <a:lvl2pPr marL="690006" indent="-313254" algn="l" defTabSz="609576" rtl="0" eaLnBrk="0" fontAlgn="base" hangingPunct="0">
              <a:spcBef>
                <a:spcPts val="400"/>
              </a:spcBef>
              <a:spcAft>
                <a:spcPct val="0"/>
              </a:spcAft>
              <a:buClr>
                <a:schemeClr val="tx2"/>
              </a:buClr>
              <a:buFont typeface="Arial" pitchFamily="34" charset="0"/>
              <a:buChar char="–"/>
              <a:defRPr sz="1667">
                <a:solidFill>
                  <a:schemeClr val="tx1"/>
                </a:solidFill>
                <a:latin typeface="+mn-lt"/>
              </a:defRPr>
            </a:lvl2pPr>
            <a:lvl3pPr marL="1066757" indent="-304788" algn="l" defTabSz="609576" rtl="0" eaLnBrk="0" fontAlgn="base" hangingPunct="0">
              <a:spcBef>
                <a:spcPct val="20000"/>
              </a:spcBef>
              <a:spcAft>
                <a:spcPct val="0"/>
              </a:spcAft>
              <a:buClr>
                <a:schemeClr val="tx2"/>
              </a:buClr>
              <a:buFont typeface="Arial" pitchFamily="34" charset="0"/>
              <a:buChar char="•"/>
              <a:defRPr sz="1500">
                <a:solidFill>
                  <a:schemeClr val="tx1"/>
                </a:solidFill>
                <a:latin typeface="+mn-lt"/>
              </a:defRPr>
            </a:lvl3pPr>
            <a:lvl4pPr marL="1369429" indent="-302672" algn="l" defTabSz="609576" rtl="0" eaLnBrk="0" fontAlgn="base" hangingPunct="0">
              <a:spcBef>
                <a:spcPct val="20000"/>
              </a:spcBef>
              <a:spcAft>
                <a:spcPct val="0"/>
              </a:spcAft>
              <a:buClr>
                <a:schemeClr val="tx2"/>
              </a:buClr>
              <a:buFont typeface="Arial" pitchFamily="34" charset="0"/>
              <a:buChar char="–"/>
              <a:defRPr sz="1333">
                <a:solidFill>
                  <a:schemeClr val="tx1"/>
                </a:solidFill>
                <a:latin typeface="+mn-lt"/>
              </a:defRPr>
            </a:lvl4pPr>
            <a:lvl5pPr marL="1672100" indent="-220125" algn="l" defTabSz="609576" rtl="0" eaLnBrk="0" fontAlgn="base" hangingPunct="0">
              <a:spcBef>
                <a:spcPct val="20000"/>
              </a:spcBef>
              <a:spcAft>
                <a:spcPct val="0"/>
              </a:spcAft>
              <a:buClr>
                <a:schemeClr val="tx2"/>
              </a:buClr>
              <a:buFont typeface="Arial" pitchFamily="34" charset="0"/>
              <a:buChar char="»"/>
              <a:defRPr sz="1167">
                <a:solidFill>
                  <a:schemeClr val="tx1"/>
                </a:solidFill>
                <a:latin typeface="+mn-lt"/>
              </a:defRPr>
            </a:lvl5pPr>
            <a:lvl6pPr marL="2281675" indent="-220125" algn="l" defTabSz="609576" rtl="0" fontAlgn="base">
              <a:spcBef>
                <a:spcPct val="20000"/>
              </a:spcBef>
              <a:spcAft>
                <a:spcPct val="0"/>
              </a:spcAft>
              <a:buClr>
                <a:schemeClr val="tx2"/>
              </a:buClr>
              <a:buFont typeface="Arial" pitchFamily="34" charset="0"/>
              <a:buChar char="»"/>
              <a:defRPr sz="2000">
                <a:solidFill>
                  <a:schemeClr val="tx1"/>
                </a:solidFill>
                <a:latin typeface="+mn-lt"/>
              </a:defRPr>
            </a:lvl6pPr>
            <a:lvl7pPr marL="2891251" indent="-220125" algn="l" defTabSz="609576" rtl="0" fontAlgn="base">
              <a:spcBef>
                <a:spcPct val="20000"/>
              </a:spcBef>
              <a:spcAft>
                <a:spcPct val="0"/>
              </a:spcAft>
              <a:buClr>
                <a:schemeClr val="tx2"/>
              </a:buClr>
              <a:buFont typeface="Arial" pitchFamily="34" charset="0"/>
              <a:buChar char="»"/>
              <a:defRPr sz="2000">
                <a:solidFill>
                  <a:schemeClr val="tx1"/>
                </a:solidFill>
                <a:latin typeface="+mn-lt"/>
              </a:defRPr>
            </a:lvl7pPr>
            <a:lvl8pPr marL="3500827" indent="-220125" algn="l" defTabSz="609576" rtl="0" fontAlgn="base">
              <a:spcBef>
                <a:spcPct val="20000"/>
              </a:spcBef>
              <a:spcAft>
                <a:spcPct val="0"/>
              </a:spcAft>
              <a:buClr>
                <a:schemeClr val="tx2"/>
              </a:buClr>
              <a:buFont typeface="Arial" pitchFamily="34" charset="0"/>
              <a:buChar char="»"/>
              <a:defRPr sz="2000">
                <a:solidFill>
                  <a:schemeClr val="tx1"/>
                </a:solidFill>
                <a:latin typeface="+mn-lt"/>
              </a:defRPr>
            </a:lvl8pPr>
            <a:lvl9pPr marL="4110402" indent="-220125" algn="l" defTabSz="609576" rtl="0" fontAlgn="base">
              <a:spcBef>
                <a:spcPct val="20000"/>
              </a:spcBef>
              <a:spcAft>
                <a:spcPct val="0"/>
              </a:spcAft>
              <a:buClr>
                <a:schemeClr val="tx2"/>
              </a:buClr>
              <a:buFont typeface="Arial" pitchFamily="34" charset="0"/>
              <a:buChar char="»"/>
              <a:defRPr sz="2000">
                <a:solidFill>
                  <a:schemeClr val="tx1"/>
                </a:solidFill>
                <a:latin typeface="+mn-lt"/>
              </a:defRPr>
            </a:lvl9pPr>
          </a:lstStyle>
          <a:p>
            <a:r>
              <a:rPr lang="en-US" altLang="zh-CN" kern="0" dirty="0"/>
              <a:t>BIOS</a:t>
            </a:r>
          </a:p>
          <a:p>
            <a:pPr lvl="1"/>
            <a:r>
              <a:rPr lang="en-US" altLang="zh-CN" kern="0" dirty="0"/>
              <a:t>Change CPU power state</a:t>
            </a:r>
          </a:p>
          <a:p>
            <a:pPr lvl="1"/>
            <a:r>
              <a:rPr lang="en-US" altLang="zh-CN" kern="0" dirty="0"/>
              <a:t>Disable hyper thread</a:t>
            </a:r>
          </a:p>
          <a:p>
            <a:r>
              <a:rPr lang="en-US" altLang="zh-CN" kern="0" dirty="0"/>
              <a:t>Fan</a:t>
            </a:r>
          </a:p>
          <a:p>
            <a:pPr lvl="1"/>
            <a:r>
              <a:rPr lang="en-US" altLang="zh-CN" kern="0" dirty="0"/>
              <a:t>Limit power</a:t>
            </a:r>
          </a:p>
          <a:p>
            <a:r>
              <a:rPr lang="en-US" altLang="zh-CN" kern="0" dirty="0"/>
              <a:t>CPU &amp; GPU</a:t>
            </a:r>
          </a:p>
          <a:p>
            <a:pPr lvl="1"/>
            <a:r>
              <a:rPr lang="en-US" altLang="zh-CN" kern="0" dirty="0"/>
              <a:t>Limit power</a:t>
            </a:r>
          </a:p>
          <a:p>
            <a:pPr lvl="1"/>
            <a:r>
              <a:rPr lang="en-US" altLang="zh-CN" kern="0" dirty="0"/>
              <a:t>Less cores</a:t>
            </a:r>
          </a:p>
          <a:p>
            <a:pPr marL="376555" indent="-376555"/>
            <a:r>
              <a:rPr lang="zh-CN" altLang="en-US" dirty="0">
                <a:solidFill>
                  <a:srgbClr val="181C69"/>
                </a:solidFill>
                <a:latin typeface="微软雅黑"/>
                <a:ea typeface="微软雅黑"/>
                <a:cs typeface="Arial"/>
              </a:rPr>
              <a:t>Power </a:t>
            </a:r>
            <a:r>
              <a:rPr lang="en-US" altLang="zh-CN" dirty="0">
                <a:solidFill>
                  <a:srgbClr val="181C69"/>
                </a:solidFill>
                <a:latin typeface="微软雅黑"/>
                <a:ea typeface="微软雅黑"/>
                <a:cs typeface="Arial"/>
              </a:rPr>
              <a:t>monitor</a:t>
            </a:r>
            <a:endParaRPr lang="zh-CN" altLang="en-US" dirty="0">
              <a:solidFill>
                <a:srgbClr val="181C69"/>
              </a:solidFill>
              <a:latin typeface="微软雅黑"/>
              <a:ea typeface="微软雅黑"/>
              <a:cs typeface="Arial"/>
            </a:endParaRPr>
          </a:p>
        </p:txBody>
      </p:sp>
      <p:pic>
        <p:nvPicPr>
          <p:cNvPr id="10" name="Content Placeholder 6" descr="A green line on a black background&#10;&#10;Description automatically generated with medium confidence">
            <a:extLst>
              <a:ext uri="{FF2B5EF4-FFF2-40B4-BE49-F238E27FC236}">
                <a16:creationId xmlns:a16="http://schemas.microsoft.com/office/drawing/2014/main" id="{180052E4-EC17-48CC-9779-8EB94BF8C2D0}"/>
              </a:ext>
            </a:extLst>
          </p:cNvPr>
          <p:cNvPicPr>
            <a:picLocks noGrp="1" noChangeAspect="1"/>
          </p:cNvPicPr>
          <p:nvPr>
            <p:ph sz="half" idx="1"/>
          </p:nvPr>
        </p:nvPicPr>
        <p:blipFill rotWithShape="1">
          <a:blip r:embed="rId4">
            <a:extLst>
              <a:ext uri="{28A0092B-C50C-407E-A947-70E740481C1C}">
                <a14:useLocalDpi xmlns:a14="http://schemas.microsoft.com/office/drawing/2010/main" val="0"/>
              </a:ext>
            </a:extLst>
          </a:blip>
          <a:srcRect l="17640" t="28151" r="36323" b="55112"/>
          <a:stretch/>
        </p:blipFill>
        <p:spPr>
          <a:xfrm>
            <a:off x="4583284" y="2253518"/>
            <a:ext cx="3586392" cy="838200"/>
          </a:xfrm>
        </p:spPr>
      </p:pic>
      <p:pic>
        <p:nvPicPr>
          <p:cNvPr id="11" name="Content Placeholder 8" descr="A screen shot of a graph&#10;&#10;Description automatically generated with medium confidence">
            <a:extLst>
              <a:ext uri="{FF2B5EF4-FFF2-40B4-BE49-F238E27FC236}">
                <a16:creationId xmlns:a16="http://schemas.microsoft.com/office/drawing/2014/main" id="{9E592DE5-9CC7-4B9E-9E60-C16136E13E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83284" y="3239190"/>
            <a:ext cx="6470362" cy="2790864"/>
          </a:xfrm>
          <a:prstGeom prst="rect">
            <a:avLst/>
          </a:prstGeom>
        </p:spPr>
      </p:pic>
      <p:pic>
        <p:nvPicPr>
          <p:cNvPr id="12" name="图片 6">
            <a:extLst>
              <a:ext uri="{FF2B5EF4-FFF2-40B4-BE49-F238E27FC236}">
                <a16:creationId xmlns:a16="http://schemas.microsoft.com/office/drawing/2014/main" id="{9F6DA59E-836C-4304-BA32-0C4A496BA7D7}"/>
              </a:ext>
            </a:extLst>
          </p:cNvPr>
          <p:cNvPicPr>
            <a:picLocks noChangeAspect="1"/>
          </p:cNvPicPr>
          <p:nvPr/>
        </p:nvPicPr>
        <p:blipFill rotWithShape="1">
          <a:blip r:embed="rId6"/>
          <a:srcRect l="47707" t="44585" r="17028" b="41980"/>
          <a:stretch/>
        </p:blipFill>
        <p:spPr>
          <a:xfrm>
            <a:off x="4583285" y="1329887"/>
            <a:ext cx="3586391" cy="776158"/>
          </a:xfrm>
          <a:prstGeom prst="rect">
            <a:avLst/>
          </a:prstGeom>
        </p:spPr>
      </p:pic>
      <p:cxnSp>
        <p:nvCxnSpPr>
          <p:cNvPr id="13" name="Straight Connector 11">
            <a:extLst>
              <a:ext uri="{FF2B5EF4-FFF2-40B4-BE49-F238E27FC236}">
                <a16:creationId xmlns:a16="http://schemas.microsoft.com/office/drawing/2014/main" id="{3CE6BF6E-CD82-4C3D-B6BE-1B1BA5DCDAE7}"/>
              </a:ext>
            </a:extLst>
          </p:cNvPr>
          <p:cNvCxnSpPr>
            <a:cxnSpLocks/>
          </p:cNvCxnSpPr>
          <p:nvPr/>
        </p:nvCxnSpPr>
        <p:spPr>
          <a:xfrm>
            <a:off x="4957112" y="3786577"/>
            <a:ext cx="5988107" cy="0"/>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661313024"/>
      </p:ext>
    </p:extLst>
  </p:cSld>
  <p:clrMapOvr>
    <a:masterClrMapping/>
  </p:clrMapOvr>
  <mc:AlternateContent xmlns:mc="http://schemas.openxmlformats.org/markup-compatibility/2006" xmlns:p14="http://schemas.microsoft.com/office/powerpoint/2010/main">
    <mc:Choice Requires="p14">
      <p:transition spd="slow" p14:dur="6250" advTm="5000"/>
    </mc:Choice>
    <mc:Fallback xmlns="">
      <p:transition spd="slow" advTm="5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altLang="en-US" dirty="0"/>
              <a:t>WRF-Hydro</a:t>
            </a:r>
          </a:p>
        </p:txBody>
      </p:sp>
      <p:pic>
        <p:nvPicPr>
          <p:cNvPr id="4" name="图片 3">
            <a:extLst>
              <a:ext uri="{FF2B5EF4-FFF2-40B4-BE49-F238E27FC236}">
                <a16:creationId xmlns:a16="http://schemas.microsoft.com/office/drawing/2014/main" id="{2784DA6D-5215-45FF-A2FB-70E005C4033A}"/>
              </a:ext>
            </a:extLst>
          </p:cNvPr>
          <p:cNvPicPr>
            <a:picLocks noChangeAspect="1"/>
          </p:cNvPicPr>
          <p:nvPr/>
        </p:nvPicPr>
        <p:blipFill rotWithShape="1">
          <a:blip r:embed="rId2"/>
          <a:srcRect t="3824"/>
          <a:stretch/>
        </p:blipFill>
        <p:spPr>
          <a:xfrm>
            <a:off x="10502721" y="0"/>
            <a:ext cx="1689279" cy="977248"/>
          </a:xfrm>
          <a:prstGeom prst="rect">
            <a:avLst/>
          </a:prstGeom>
        </p:spPr>
      </p:pic>
      <p:pic>
        <p:nvPicPr>
          <p:cNvPr id="6" name="图片 5">
            <a:extLst>
              <a:ext uri="{FF2B5EF4-FFF2-40B4-BE49-F238E27FC236}">
                <a16:creationId xmlns:a16="http://schemas.microsoft.com/office/drawing/2014/main" id="{EF4F9A4A-9DC4-463D-B61A-3CBFA30EA39B}"/>
              </a:ext>
            </a:extLst>
          </p:cNvPr>
          <p:cNvPicPr>
            <a:picLocks noChangeAspect="1"/>
          </p:cNvPicPr>
          <p:nvPr/>
        </p:nvPicPr>
        <p:blipFill rotWithShape="1">
          <a:blip r:embed="rId3"/>
          <a:srcRect l="-1" t="8284" r="1440"/>
          <a:stretch/>
        </p:blipFill>
        <p:spPr>
          <a:xfrm>
            <a:off x="-1" y="6307814"/>
            <a:ext cx="3123128" cy="550185"/>
          </a:xfrm>
          <a:prstGeom prst="rect">
            <a:avLst/>
          </a:prstGeom>
        </p:spPr>
      </p:pic>
      <p:sp>
        <p:nvSpPr>
          <p:cNvPr id="7" name="内容占位符 2">
            <a:extLst>
              <a:ext uri="{FF2B5EF4-FFF2-40B4-BE49-F238E27FC236}">
                <a16:creationId xmlns:a16="http://schemas.microsoft.com/office/drawing/2014/main" id="{36ACE5E3-FC85-4B5B-890C-1404906F70F3}"/>
              </a:ext>
            </a:extLst>
          </p:cNvPr>
          <p:cNvSpPr txBox="1">
            <a:spLocks/>
          </p:cNvSpPr>
          <p:nvPr/>
        </p:nvSpPr>
        <p:spPr bwMode="auto">
          <a:xfrm>
            <a:off x="500378" y="1180575"/>
            <a:ext cx="5760640" cy="50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76752" indent="-376752" algn="l" defTabSz="609576" rtl="0" eaLnBrk="0" fontAlgn="base" hangingPunct="0">
              <a:spcBef>
                <a:spcPct val="20000"/>
              </a:spcBef>
              <a:spcAft>
                <a:spcPct val="0"/>
              </a:spcAft>
              <a:buFont typeface="Arial" pitchFamily="34" charset="0"/>
              <a:buChar char="•"/>
              <a:defRPr sz="2000" b="1">
                <a:solidFill>
                  <a:schemeClr val="tx2"/>
                </a:solidFill>
                <a:latin typeface="+mn-lt"/>
                <a:ea typeface="+mn-ea"/>
                <a:cs typeface="+mn-cs"/>
              </a:defRPr>
            </a:lvl1pPr>
            <a:lvl2pPr marL="690006" indent="-313254" algn="l" defTabSz="609576" rtl="0" eaLnBrk="0" fontAlgn="base" hangingPunct="0">
              <a:spcBef>
                <a:spcPts val="400"/>
              </a:spcBef>
              <a:spcAft>
                <a:spcPct val="0"/>
              </a:spcAft>
              <a:buClr>
                <a:schemeClr val="tx2"/>
              </a:buClr>
              <a:buFont typeface="Arial" pitchFamily="34" charset="0"/>
              <a:buChar char="–"/>
              <a:defRPr sz="1667">
                <a:solidFill>
                  <a:schemeClr val="tx1"/>
                </a:solidFill>
                <a:latin typeface="+mn-lt"/>
              </a:defRPr>
            </a:lvl2pPr>
            <a:lvl3pPr marL="1066757" indent="-304788" algn="l" defTabSz="609576" rtl="0" eaLnBrk="0" fontAlgn="base" hangingPunct="0">
              <a:spcBef>
                <a:spcPct val="20000"/>
              </a:spcBef>
              <a:spcAft>
                <a:spcPct val="0"/>
              </a:spcAft>
              <a:buClr>
                <a:schemeClr val="tx2"/>
              </a:buClr>
              <a:buFont typeface="Arial" pitchFamily="34" charset="0"/>
              <a:buChar char="•"/>
              <a:defRPr sz="1500">
                <a:solidFill>
                  <a:schemeClr val="tx1"/>
                </a:solidFill>
                <a:latin typeface="+mn-lt"/>
              </a:defRPr>
            </a:lvl3pPr>
            <a:lvl4pPr marL="1369429" indent="-302672" algn="l" defTabSz="609576" rtl="0" eaLnBrk="0" fontAlgn="base" hangingPunct="0">
              <a:spcBef>
                <a:spcPct val="20000"/>
              </a:spcBef>
              <a:spcAft>
                <a:spcPct val="0"/>
              </a:spcAft>
              <a:buClr>
                <a:schemeClr val="tx2"/>
              </a:buClr>
              <a:buFont typeface="Arial" pitchFamily="34" charset="0"/>
              <a:buChar char="–"/>
              <a:defRPr sz="1333">
                <a:solidFill>
                  <a:schemeClr val="tx1"/>
                </a:solidFill>
                <a:latin typeface="+mn-lt"/>
              </a:defRPr>
            </a:lvl4pPr>
            <a:lvl5pPr marL="1672100" indent="-220125" algn="l" defTabSz="609576" rtl="0" eaLnBrk="0" fontAlgn="base" hangingPunct="0">
              <a:spcBef>
                <a:spcPct val="20000"/>
              </a:spcBef>
              <a:spcAft>
                <a:spcPct val="0"/>
              </a:spcAft>
              <a:buClr>
                <a:schemeClr val="tx2"/>
              </a:buClr>
              <a:buFont typeface="Arial" pitchFamily="34" charset="0"/>
              <a:buChar char="»"/>
              <a:defRPr sz="1167">
                <a:solidFill>
                  <a:schemeClr val="tx1"/>
                </a:solidFill>
                <a:latin typeface="+mn-lt"/>
              </a:defRPr>
            </a:lvl5pPr>
            <a:lvl6pPr marL="2281675" indent="-220125" algn="l" defTabSz="609576" rtl="0" fontAlgn="base">
              <a:spcBef>
                <a:spcPct val="20000"/>
              </a:spcBef>
              <a:spcAft>
                <a:spcPct val="0"/>
              </a:spcAft>
              <a:buClr>
                <a:schemeClr val="tx2"/>
              </a:buClr>
              <a:buFont typeface="Arial" pitchFamily="34" charset="0"/>
              <a:buChar char="»"/>
              <a:defRPr sz="2000">
                <a:solidFill>
                  <a:schemeClr val="tx1"/>
                </a:solidFill>
                <a:latin typeface="+mn-lt"/>
              </a:defRPr>
            </a:lvl6pPr>
            <a:lvl7pPr marL="2891251" indent="-220125" algn="l" defTabSz="609576" rtl="0" fontAlgn="base">
              <a:spcBef>
                <a:spcPct val="20000"/>
              </a:spcBef>
              <a:spcAft>
                <a:spcPct val="0"/>
              </a:spcAft>
              <a:buClr>
                <a:schemeClr val="tx2"/>
              </a:buClr>
              <a:buFont typeface="Arial" pitchFamily="34" charset="0"/>
              <a:buChar char="»"/>
              <a:defRPr sz="2000">
                <a:solidFill>
                  <a:schemeClr val="tx1"/>
                </a:solidFill>
                <a:latin typeface="+mn-lt"/>
              </a:defRPr>
            </a:lvl7pPr>
            <a:lvl8pPr marL="3500827" indent="-220125" algn="l" defTabSz="609576" rtl="0" fontAlgn="base">
              <a:spcBef>
                <a:spcPct val="20000"/>
              </a:spcBef>
              <a:spcAft>
                <a:spcPct val="0"/>
              </a:spcAft>
              <a:buClr>
                <a:schemeClr val="tx2"/>
              </a:buClr>
              <a:buFont typeface="Arial" pitchFamily="34" charset="0"/>
              <a:buChar char="»"/>
              <a:defRPr sz="2000">
                <a:solidFill>
                  <a:schemeClr val="tx1"/>
                </a:solidFill>
                <a:latin typeface="+mn-lt"/>
              </a:defRPr>
            </a:lvl8pPr>
            <a:lvl9pPr marL="4110402" indent="-220125" algn="l" defTabSz="609576" rtl="0" fontAlgn="base">
              <a:spcBef>
                <a:spcPct val="20000"/>
              </a:spcBef>
              <a:spcAft>
                <a:spcPct val="0"/>
              </a:spcAft>
              <a:buClr>
                <a:schemeClr val="tx2"/>
              </a:buClr>
              <a:buFont typeface="Arial" pitchFamily="34" charset="0"/>
              <a:buChar char="»"/>
              <a:defRPr sz="2000">
                <a:solidFill>
                  <a:schemeClr val="tx1"/>
                </a:solidFill>
                <a:latin typeface="+mn-lt"/>
              </a:defRPr>
            </a:lvl9pPr>
          </a:lstStyle>
          <a:p>
            <a:r>
              <a:rPr lang="en-US" altLang="zh-CN" kern="0" dirty="0"/>
              <a:t>Background</a:t>
            </a:r>
          </a:p>
          <a:p>
            <a:pPr lvl="1"/>
            <a:r>
              <a:rPr lang="en-US" altLang="zh-CN" kern="0" dirty="0"/>
              <a:t>Provide a means to couple hydrological model components to atmospheric models</a:t>
            </a:r>
          </a:p>
        </p:txBody>
      </p:sp>
      <p:pic>
        <p:nvPicPr>
          <p:cNvPr id="14" name="Picture 3">
            <a:extLst>
              <a:ext uri="{FF2B5EF4-FFF2-40B4-BE49-F238E27FC236}">
                <a16:creationId xmlns:a16="http://schemas.microsoft.com/office/drawing/2014/main" id="{ACBDC38B-DD8B-46C5-8AAA-C792E79DEB6A}"/>
              </a:ext>
            </a:extLst>
          </p:cNvPr>
          <p:cNvPicPr>
            <a:picLocks noChangeAspect="1"/>
          </p:cNvPicPr>
          <p:nvPr/>
        </p:nvPicPr>
        <p:blipFill>
          <a:blip r:embed="rId4"/>
          <a:stretch>
            <a:fillRect/>
          </a:stretch>
        </p:blipFill>
        <p:spPr>
          <a:xfrm>
            <a:off x="6700904" y="2298421"/>
            <a:ext cx="4857819" cy="3628370"/>
          </a:xfrm>
          <a:prstGeom prst="rect">
            <a:avLst/>
          </a:prstGeom>
        </p:spPr>
      </p:pic>
      <p:pic>
        <p:nvPicPr>
          <p:cNvPr id="15" name="Content Placeholder 6">
            <a:extLst>
              <a:ext uri="{FF2B5EF4-FFF2-40B4-BE49-F238E27FC236}">
                <a16:creationId xmlns:a16="http://schemas.microsoft.com/office/drawing/2014/main" id="{2823ED78-AE39-4890-99AF-645CD9993083}"/>
              </a:ext>
            </a:extLst>
          </p:cNvPr>
          <p:cNvPicPr>
            <a:picLocks noChangeAspect="1"/>
          </p:cNvPicPr>
          <p:nvPr/>
        </p:nvPicPr>
        <p:blipFill>
          <a:blip r:embed="rId5"/>
          <a:stretch>
            <a:fillRect/>
          </a:stretch>
        </p:blipFill>
        <p:spPr bwMode="auto">
          <a:xfrm>
            <a:off x="510182" y="4008932"/>
            <a:ext cx="5134547" cy="2146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15">
            <a:extLst>
              <a:ext uri="{FF2B5EF4-FFF2-40B4-BE49-F238E27FC236}">
                <a16:creationId xmlns:a16="http://schemas.microsoft.com/office/drawing/2014/main" id="{3D2B6A03-71E3-4A1B-8BD6-AC651DBB45C1}"/>
              </a:ext>
            </a:extLst>
          </p:cNvPr>
          <p:cNvPicPr>
            <a:picLocks noChangeAspect="1"/>
          </p:cNvPicPr>
          <p:nvPr/>
        </p:nvPicPr>
        <p:blipFill>
          <a:blip r:embed="rId6"/>
          <a:stretch>
            <a:fillRect/>
          </a:stretch>
        </p:blipFill>
        <p:spPr>
          <a:xfrm>
            <a:off x="633278" y="2192593"/>
            <a:ext cx="2463054" cy="1706213"/>
          </a:xfrm>
          <a:prstGeom prst="rect">
            <a:avLst/>
          </a:prstGeom>
        </p:spPr>
      </p:pic>
      <p:pic>
        <p:nvPicPr>
          <p:cNvPr id="17" name="Picture 2" descr="Visualizing WRF domain | WolfScie">
            <a:extLst>
              <a:ext uri="{FF2B5EF4-FFF2-40B4-BE49-F238E27FC236}">
                <a16:creationId xmlns:a16="http://schemas.microsoft.com/office/drawing/2014/main" id="{A6F514BB-3E04-4A3C-BB9C-DC84F482914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53959" y="2192593"/>
            <a:ext cx="2566161" cy="1761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5503023"/>
      </p:ext>
    </p:extLst>
  </p:cSld>
  <p:clrMapOvr>
    <a:masterClrMapping/>
  </p:clrMapOvr>
  <mc:AlternateContent xmlns:mc="http://schemas.openxmlformats.org/markup-compatibility/2006" xmlns:p14="http://schemas.microsoft.com/office/powerpoint/2010/main">
    <mc:Choice Requires="p14">
      <p:transition spd="slow" p14:dur="6250" advTm="5000"/>
    </mc:Choice>
    <mc:Fallback xmlns="">
      <p:transition spd="slow" advTm="5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31D8D265-5495-43D9-91AA-3F7B5C7FBC04}"/>
              </a:ext>
            </a:extLst>
          </p:cNvPr>
          <p:cNvPicPr>
            <a:picLocks noChangeAspect="1"/>
          </p:cNvPicPr>
          <p:nvPr/>
        </p:nvPicPr>
        <p:blipFill>
          <a:blip r:embed="rId2"/>
          <a:stretch>
            <a:fillRect/>
          </a:stretch>
        </p:blipFill>
        <p:spPr>
          <a:xfrm>
            <a:off x="506609" y="2451083"/>
            <a:ext cx="6375896" cy="3739405"/>
          </a:xfrm>
          <a:prstGeom prst="rect">
            <a:avLst/>
          </a:prstGeom>
        </p:spPr>
      </p:pic>
      <p:sp>
        <p:nvSpPr>
          <p:cNvPr id="22530" name="Title 1"/>
          <p:cNvSpPr>
            <a:spLocks noGrp="1"/>
          </p:cNvSpPr>
          <p:nvPr>
            <p:ph type="title"/>
          </p:nvPr>
        </p:nvSpPr>
        <p:spPr/>
        <p:txBody>
          <a:bodyPr/>
          <a:lstStyle/>
          <a:p>
            <a:r>
              <a:rPr lang="en-US" altLang="en-US" dirty="0"/>
              <a:t>WRF-Hydro</a:t>
            </a:r>
          </a:p>
        </p:txBody>
      </p:sp>
      <p:pic>
        <p:nvPicPr>
          <p:cNvPr id="4" name="图片 3">
            <a:extLst>
              <a:ext uri="{FF2B5EF4-FFF2-40B4-BE49-F238E27FC236}">
                <a16:creationId xmlns:a16="http://schemas.microsoft.com/office/drawing/2014/main" id="{2784DA6D-5215-45FF-A2FB-70E005C4033A}"/>
              </a:ext>
            </a:extLst>
          </p:cNvPr>
          <p:cNvPicPr>
            <a:picLocks noChangeAspect="1"/>
          </p:cNvPicPr>
          <p:nvPr/>
        </p:nvPicPr>
        <p:blipFill rotWithShape="1">
          <a:blip r:embed="rId3"/>
          <a:srcRect t="3824"/>
          <a:stretch/>
        </p:blipFill>
        <p:spPr>
          <a:xfrm>
            <a:off x="10502721" y="0"/>
            <a:ext cx="1689279" cy="977248"/>
          </a:xfrm>
          <a:prstGeom prst="rect">
            <a:avLst/>
          </a:prstGeom>
        </p:spPr>
      </p:pic>
      <p:pic>
        <p:nvPicPr>
          <p:cNvPr id="6" name="图片 5">
            <a:extLst>
              <a:ext uri="{FF2B5EF4-FFF2-40B4-BE49-F238E27FC236}">
                <a16:creationId xmlns:a16="http://schemas.microsoft.com/office/drawing/2014/main" id="{EF4F9A4A-9DC4-463D-B61A-3CBFA30EA39B}"/>
              </a:ext>
            </a:extLst>
          </p:cNvPr>
          <p:cNvPicPr>
            <a:picLocks noChangeAspect="1"/>
          </p:cNvPicPr>
          <p:nvPr/>
        </p:nvPicPr>
        <p:blipFill rotWithShape="1">
          <a:blip r:embed="rId4"/>
          <a:srcRect l="-1" t="8284" r="1440"/>
          <a:stretch/>
        </p:blipFill>
        <p:spPr>
          <a:xfrm>
            <a:off x="-1" y="6307814"/>
            <a:ext cx="3123128" cy="550185"/>
          </a:xfrm>
          <a:prstGeom prst="rect">
            <a:avLst/>
          </a:prstGeom>
        </p:spPr>
      </p:pic>
      <p:sp>
        <p:nvSpPr>
          <p:cNvPr id="7" name="内容占位符 2">
            <a:extLst>
              <a:ext uri="{FF2B5EF4-FFF2-40B4-BE49-F238E27FC236}">
                <a16:creationId xmlns:a16="http://schemas.microsoft.com/office/drawing/2014/main" id="{36ACE5E3-FC85-4B5B-890C-1404906F70F3}"/>
              </a:ext>
            </a:extLst>
          </p:cNvPr>
          <p:cNvSpPr txBox="1">
            <a:spLocks/>
          </p:cNvSpPr>
          <p:nvPr/>
        </p:nvSpPr>
        <p:spPr bwMode="auto">
          <a:xfrm>
            <a:off x="495824" y="1181469"/>
            <a:ext cx="5760640" cy="50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76752" indent="-376752" algn="l" defTabSz="609576" rtl="0" eaLnBrk="0" fontAlgn="base" hangingPunct="0">
              <a:spcBef>
                <a:spcPct val="20000"/>
              </a:spcBef>
              <a:spcAft>
                <a:spcPct val="0"/>
              </a:spcAft>
              <a:buFont typeface="Arial" pitchFamily="34" charset="0"/>
              <a:buChar char="•"/>
              <a:defRPr sz="2000" b="1">
                <a:solidFill>
                  <a:schemeClr val="tx2"/>
                </a:solidFill>
                <a:latin typeface="+mn-lt"/>
                <a:ea typeface="+mn-ea"/>
                <a:cs typeface="+mn-cs"/>
              </a:defRPr>
            </a:lvl1pPr>
            <a:lvl2pPr marL="690006" indent="-313254" algn="l" defTabSz="609576" rtl="0" eaLnBrk="0" fontAlgn="base" hangingPunct="0">
              <a:spcBef>
                <a:spcPts val="400"/>
              </a:spcBef>
              <a:spcAft>
                <a:spcPct val="0"/>
              </a:spcAft>
              <a:buClr>
                <a:schemeClr val="tx2"/>
              </a:buClr>
              <a:buFont typeface="Arial" pitchFamily="34" charset="0"/>
              <a:buChar char="–"/>
              <a:defRPr sz="1667">
                <a:solidFill>
                  <a:schemeClr val="tx1"/>
                </a:solidFill>
                <a:latin typeface="+mn-lt"/>
              </a:defRPr>
            </a:lvl2pPr>
            <a:lvl3pPr marL="1066757" indent="-304788" algn="l" defTabSz="609576" rtl="0" eaLnBrk="0" fontAlgn="base" hangingPunct="0">
              <a:spcBef>
                <a:spcPct val="20000"/>
              </a:spcBef>
              <a:spcAft>
                <a:spcPct val="0"/>
              </a:spcAft>
              <a:buClr>
                <a:schemeClr val="tx2"/>
              </a:buClr>
              <a:buFont typeface="Arial" pitchFamily="34" charset="0"/>
              <a:buChar char="•"/>
              <a:defRPr sz="1500">
                <a:solidFill>
                  <a:schemeClr val="tx1"/>
                </a:solidFill>
                <a:latin typeface="+mn-lt"/>
              </a:defRPr>
            </a:lvl3pPr>
            <a:lvl4pPr marL="1369429" indent="-302672" algn="l" defTabSz="609576" rtl="0" eaLnBrk="0" fontAlgn="base" hangingPunct="0">
              <a:spcBef>
                <a:spcPct val="20000"/>
              </a:spcBef>
              <a:spcAft>
                <a:spcPct val="0"/>
              </a:spcAft>
              <a:buClr>
                <a:schemeClr val="tx2"/>
              </a:buClr>
              <a:buFont typeface="Arial" pitchFamily="34" charset="0"/>
              <a:buChar char="–"/>
              <a:defRPr sz="1333">
                <a:solidFill>
                  <a:schemeClr val="tx1"/>
                </a:solidFill>
                <a:latin typeface="+mn-lt"/>
              </a:defRPr>
            </a:lvl4pPr>
            <a:lvl5pPr marL="1672100" indent="-220125" algn="l" defTabSz="609576" rtl="0" eaLnBrk="0" fontAlgn="base" hangingPunct="0">
              <a:spcBef>
                <a:spcPct val="20000"/>
              </a:spcBef>
              <a:spcAft>
                <a:spcPct val="0"/>
              </a:spcAft>
              <a:buClr>
                <a:schemeClr val="tx2"/>
              </a:buClr>
              <a:buFont typeface="Arial" pitchFamily="34" charset="0"/>
              <a:buChar char="»"/>
              <a:defRPr sz="1167">
                <a:solidFill>
                  <a:schemeClr val="tx1"/>
                </a:solidFill>
                <a:latin typeface="+mn-lt"/>
              </a:defRPr>
            </a:lvl5pPr>
            <a:lvl6pPr marL="2281675" indent="-220125" algn="l" defTabSz="609576" rtl="0" fontAlgn="base">
              <a:spcBef>
                <a:spcPct val="20000"/>
              </a:spcBef>
              <a:spcAft>
                <a:spcPct val="0"/>
              </a:spcAft>
              <a:buClr>
                <a:schemeClr val="tx2"/>
              </a:buClr>
              <a:buFont typeface="Arial" pitchFamily="34" charset="0"/>
              <a:buChar char="»"/>
              <a:defRPr sz="2000">
                <a:solidFill>
                  <a:schemeClr val="tx1"/>
                </a:solidFill>
                <a:latin typeface="+mn-lt"/>
              </a:defRPr>
            </a:lvl6pPr>
            <a:lvl7pPr marL="2891251" indent="-220125" algn="l" defTabSz="609576" rtl="0" fontAlgn="base">
              <a:spcBef>
                <a:spcPct val="20000"/>
              </a:spcBef>
              <a:spcAft>
                <a:spcPct val="0"/>
              </a:spcAft>
              <a:buClr>
                <a:schemeClr val="tx2"/>
              </a:buClr>
              <a:buFont typeface="Arial" pitchFamily="34" charset="0"/>
              <a:buChar char="»"/>
              <a:defRPr sz="2000">
                <a:solidFill>
                  <a:schemeClr val="tx1"/>
                </a:solidFill>
                <a:latin typeface="+mn-lt"/>
              </a:defRPr>
            </a:lvl7pPr>
            <a:lvl8pPr marL="3500827" indent="-220125" algn="l" defTabSz="609576" rtl="0" fontAlgn="base">
              <a:spcBef>
                <a:spcPct val="20000"/>
              </a:spcBef>
              <a:spcAft>
                <a:spcPct val="0"/>
              </a:spcAft>
              <a:buClr>
                <a:schemeClr val="tx2"/>
              </a:buClr>
              <a:buFont typeface="Arial" pitchFamily="34" charset="0"/>
              <a:buChar char="»"/>
              <a:defRPr sz="2000">
                <a:solidFill>
                  <a:schemeClr val="tx1"/>
                </a:solidFill>
                <a:latin typeface="+mn-lt"/>
              </a:defRPr>
            </a:lvl8pPr>
            <a:lvl9pPr marL="4110402" indent="-220125" algn="l" defTabSz="609576" rtl="0" fontAlgn="base">
              <a:spcBef>
                <a:spcPct val="20000"/>
              </a:spcBef>
              <a:spcAft>
                <a:spcPct val="0"/>
              </a:spcAft>
              <a:buClr>
                <a:schemeClr val="tx2"/>
              </a:buClr>
              <a:buFont typeface="Arial" pitchFamily="34" charset="0"/>
              <a:buChar char="»"/>
              <a:defRPr sz="2000">
                <a:solidFill>
                  <a:schemeClr val="tx1"/>
                </a:solidFill>
                <a:latin typeface="+mn-lt"/>
              </a:defRPr>
            </a:lvl9pPr>
          </a:lstStyle>
          <a:p>
            <a:r>
              <a:rPr lang="en-US" altLang="zh-CN" kern="0" dirty="0"/>
              <a:t>Generate testcases</a:t>
            </a:r>
          </a:p>
          <a:p>
            <a:pPr lvl="1"/>
            <a:r>
              <a:rPr lang="en-US" altLang="zh-CN" dirty="0"/>
              <a:t>Enlarge the domain or simulation time</a:t>
            </a:r>
          </a:p>
          <a:p>
            <a:pPr lvl="1"/>
            <a:r>
              <a:rPr lang="en-US" altLang="zh-CN" dirty="0"/>
              <a:t>Select domain with more water info</a:t>
            </a:r>
          </a:p>
          <a:p>
            <a:pPr lvl="1"/>
            <a:r>
              <a:rPr lang="en-US" altLang="zh-CN" dirty="0"/>
              <a:t>Set smaller time steps</a:t>
            </a:r>
            <a:endParaRPr lang="zh-CN" altLang="en-US" dirty="0"/>
          </a:p>
        </p:txBody>
      </p:sp>
      <p:pic>
        <p:nvPicPr>
          <p:cNvPr id="10" name="Picture 59">
            <a:extLst>
              <a:ext uri="{FF2B5EF4-FFF2-40B4-BE49-F238E27FC236}">
                <a16:creationId xmlns:a16="http://schemas.microsoft.com/office/drawing/2014/main" id="{D8C78B5C-5770-4979-A05D-85323AD7112C}"/>
              </a:ext>
            </a:extLst>
          </p:cNvPr>
          <p:cNvPicPr>
            <a:picLocks noChangeAspect="1"/>
          </p:cNvPicPr>
          <p:nvPr/>
        </p:nvPicPr>
        <p:blipFill>
          <a:blip r:embed="rId5"/>
          <a:stretch>
            <a:fillRect/>
          </a:stretch>
        </p:blipFill>
        <p:spPr>
          <a:xfrm>
            <a:off x="9688209" y="1181469"/>
            <a:ext cx="1453956" cy="1355472"/>
          </a:xfrm>
          <a:prstGeom prst="rect">
            <a:avLst/>
          </a:prstGeom>
        </p:spPr>
      </p:pic>
      <p:pic>
        <p:nvPicPr>
          <p:cNvPr id="11" name="图片 7">
            <a:extLst>
              <a:ext uri="{FF2B5EF4-FFF2-40B4-BE49-F238E27FC236}">
                <a16:creationId xmlns:a16="http://schemas.microsoft.com/office/drawing/2014/main" id="{2BB629D5-40AD-4E48-B1EF-95806A9E7AE8}"/>
              </a:ext>
            </a:extLst>
          </p:cNvPr>
          <p:cNvPicPr>
            <a:picLocks noChangeAspect="1"/>
          </p:cNvPicPr>
          <p:nvPr/>
        </p:nvPicPr>
        <p:blipFill rotWithShape="1">
          <a:blip r:embed="rId6"/>
          <a:srcRect b="10341"/>
          <a:stretch/>
        </p:blipFill>
        <p:spPr>
          <a:xfrm>
            <a:off x="9469406" y="4100786"/>
            <a:ext cx="2464790" cy="1063252"/>
          </a:xfrm>
          <a:prstGeom prst="rect">
            <a:avLst/>
          </a:prstGeom>
        </p:spPr>
      </p:pic>
      <p:grpSp>
        <p:nvGrpSpPr>
          <p:cNvPr id="12" name="Group 57">
            <a:extLst>
              <a:ext uri="{FF2B5EF4-FFF2-40B4-BE49-F238E27FC236}">
                <a16:creationId xmlns:a16="http://schemas.microsoft.com/office/drawing/2014/main" id="{F36504DB-4B8F-44F7-91D5-7296862F891E}"/>
              </a:ext>
            </a:extLst>
          </p:cNvPr>
          <p:cNvGrpSpPr/>
          <p:nvPr/>
        </p:nvGrpSpPr>
        <p:grpSpPr>
          <a:xfrm>
            <a:off x="5646893" y="1699328"/>
            <a:ext cx="6097163" cy="3249245"/>
            <a:chOff x="1180089" y="1683144"/>
            <a:chExt cx="6097163" cy="3249245"/>
          </a:xfrm>
        </p:grpSpPr>
        <p:grpSp>
          <p:nvGrpSpPr>
            <p:cNvPr id="13" name="Group 56">
              <a:extLst>
                <a:ext uri="{FF2B5EF4-FFF2-40B4-BE49-F238E27FC236}">
                  <a16:creationId xmlns:a16="http://schemas.microsoft.com/office/drawing/2014/main" id="{199C098E-91A7-43C8-8B08-2D79DA0CFDDD}"/>
                </a:ext>
              </a:extLst>
            </p:cNvPr>
            <p:cNvGrpSpPr/>
            <p:nvPr/>
          </p:nvGrpSpPr>
          <p:grpSpPr>
            <a:xfrm>
              <a:off x="1180089" y="1683144"/>
              <a:ext cx="6097163" cy="3249245"/>
              <a:chOff x="1180089" y="1683144"/>
              <a:chExt cx="6097163" cy="3249245"/>
            </a:xfrm>
          </p:grpSpPr>
          <p:sp>
            <p:nvSpPr>
              <p:cNvPr id="24" name="Rectangle: Rounded Corners 3">
                <a:extLst>
                  <a:ext uri="{FF2B5EF4-FFF2-40B4-BE49-F238E27FC236}">
                    <a16:creationId xmlns:a16="http://schemas.microsoft.com/office/drawing/2014/main" id="{B021A2F8-EAEE-4D11-83C5-7494504089AA}"/>
                  </a:ext>
                </a:extLst>
              </p:cNvPr>
              <p:cNvSpPr/>
              <p:nvPr/>
            </p:nvSpPr>
            <p:spPr>
              <a:xfrm>
                <a:off x="3244906" y="1683144"/>
                <a:ext cx="1691236" cy="82538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Define the domain</a:t>
                </a:r>
              </a:p>
            </p:txBody>
          </p:sp>
          <p:sp>
            <p:nvSpPr>
              <p:cNvPr id="25" name="Rectangle: Rounded Corners 5">
                <a:extLst>
                  <a:ext uri="{FF2B5EF4-FFF2-40B4-BE49-F238E27FC236}">
                    <a16:creationId xmlns:a16="http://schemas.microsoft.com/office/drawing/2014/main" id="{0DF47F6B-ADFF-4BB0-8254-01FF4B7B6ADD}"/>
                  </a:ext>
                </a:extLst>
              </p:cNvPr>
              <p:cNvSpPr/>
              <p:nvPr/>
            </p:nvSpPr>
            <p:spPr>
              <a:xfrm>
                <a:off x="3244906" y="2895073"/>
                <a:ext cx="1691236" cy="82538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Hydrologic routing input</a:t>
                </a:r>
              </a:p>
            </p:txBody>
          </p:sp>
          <p:sp>
            <p:nvSpPr>
              <p:cNvPr id="26" name="Rectangle: Rounded Corners 6">
                <a:extLst>
                  <a:ext uri="{FF2B5EF4-FFF2-40B4-BE49-F238E27FC236}">
                    <a16:creationId xmlns:a16="http://schemas.microsoft.com/office/drawing/2014/main" id="{D67F72BB-A3B2-4E3F-B275-29FC1B9D4E98}"/>
                  </a:ext>
                </a:extLst>
              </p:cNvPr>
              <p:cNvSpPr/>
              <p:nvPr/>
            </p:nvSpPr>
            <p:spPr>
              <a:xfrm>
                <a:off x="5445295" y="2883873"/>
                <a:ext cx="1831957" cy="82538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Meteorological forcing data</a:t>
                </a:r>
              </a:p>
            </p:txBody>
          </p:sp>
          <p:sp>
            <p:nvSpPr>
              <p:cNvPr id="27" name="Rectangle: Rounded Corners 7">
                <a:extLst>
                  <a:ext uri="{FF2B5EF4-FFF2-40B4-BE49-F238E27FC236}">
                    <a16:creationId xmlns:a16="http://schemas.microsoft.com/office/drawing/2014/main" id="{D573615E-3592-49C6-977B-E3AA37B65AB7}"/>
                  </a:ext>
                </a:extLst>
              </p:cNvPr>
              <p:cNvSpPr/>
              <p:nvPr/>
            </p:nvSpPr>
            <p:spPr>
              <a:xfrm>
                <a:off x="3244906" y="4107002"/>
                <a:ext cx="1691236" cy="82538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Run simulation</a:t>
                </a:r>
              </a:p>
            </p:txBody>
          </p:sp>
          <p:sp>
            <p:nvSpPr>
              <p:cNvPr id="28" name="Rectangle: Rounded Corners 4">
                <a:extLst>
                  <a:ext uri="{FF2B5EF4-FFF2-40B4-BE49-F238E27FC236}">
                    <a16:creationId xmlns:a16="http://schemas.microsoft.com/office/drawing/2014/main" id="{DB69CBA6-A9C2-47DF-9161-137A4F3D70CE}"/>
                  </a:ext>
                </a:extLst>
              </p:cNvPr>
              <p:cNvSpPr/>
              <p:nvPr/>
            </p:nvSpPr>
            <p:spPr>
              <a:xfrm>
                <a:off x="1180089" y="2883874"/>
                <a:ext cx="1691236" cy="82538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Define initial conditions</a:t>
                </a:r>
              </a:p>
            </p:txBody>
          </p:sp>
        </p:grpSp>
        <p:cxnSp>
          <p:nvCxnSpPr>
            <p:cNvPr id="18" name="Straight Arrow Connector 9">
              <a:extLst>
                <a:ext uri="{FF2B5EF4-FFF2-40B4-BE49-F238E27FC236}">
                  <a16:creationId xmlns:a16="http://schemas.microsoft.com/office/drawing/2014/main" id="{4FECC445-BFC0-43E6-A66D-4FCFB736C080}"/>
                </a:ext>
              </a:extLst>
            </p:cNvPr>
            <p:cNvCxnSpPr>
              <a:cxnSpLocks/>
              <a:endCxn id="25" idx="0"/>
            </p:cNvCxnSpPr>
            <p:nvPr/>
          </p:nvCxnSpPr>
          <p:spPr>
            <a:xfrm>
              <a:off x="4090524" y="2508531"/>
              <a:ext cx="0" cy="38654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2">
              <a:extLst>
                <a:ext uri="{FF2B5EF4-FFF2-40B4-BE49-F238E27FC236}">
                  <a16:creationId xmlns:a16="http://schemas.microsoft.com/office/drawing/2014/main" id="{67947124-F6BE-4A51-B598-AD072A1A21EE}"/>
                </a:ext>
              </a:extLst>
            </p:cNvPr>
            <p:cNvCxnSpPr>
              <a:stCxn id="24" idx="2"/>
              <a:endCxn id="28" idx="0"/>
            </p:cNvCxnSpPr>
            <p:nvPr/>
          </p:nvCxnSpPr>
          <p:spPr>
            <a:xfrm flipH="1">
              <a:off x="2025707" y="2508531"/>
              <a:ext cx="2064817" cy="37534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3">
              <a:extLst>
                <a:ext uri="{FF2B5EF4-FFF2-40B4-BE49-F238E27FC236}">
                  <a16:creationId xmlns:a16="http://schemas.microsoft.com/office/drawing/2014/main" id="{2F513021-E591-4AB9-B596-4643D5FB819F}"/>
                </a:ext>
              </a:extLst>
            </p:cNvPr>
            <p:cNvCxnSpPr>
              <a:cxnSpLocks/>
              <a:stCxn id="24" idx="2"/>
              <a:endCxn id="26" idx="0"/>
            </p:cNvCxnSpPr>
            <p:nvPr/>
          </p:nvCxnSpPr>
          <p:spPr>
            <a:xfrm>
              <a:off x="4090524" y="2508531"/>
              <a:ext cx="2270750" cy="37534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16">
              <a:extLst>
                <a:ext uri="{FF2B5EF4-FFF2-40B4-BE49-F238E27FC236}">
                  <a16:creationId xmlns:a16="http://schemas.microsoft.com/office/drawing/2014/main" id="{3CC6BE8E-DB38-45FE-B73F-152F4F530D1C}"/>
                </a:ext>
              </a:extLst>
            </p:cNvPr>
            <p:cNvCxnSpPr>
              <a:cxnSpLocks/>
              <a:stCxn id="28" idx="2"/>
              <a:endCxn id="27" idx="0"/>
            </p:cNvCxnSpPr>
            <p:nvPr/>
          </p:nvCxnSpPr>
          <p:spPr>
            <a:xfrm>
              <a:off x="2025707" y="3709261"/>
              <a:ext cx="2064817" cy="39774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2">
              <a:extLst>
                <a:ext uri="{FF2B5EF4-FFF2-40B4-BE49-F238E27FC236}">
                  <a16:creationId xmlns:a16="http://schemas.microsoft.com/office/drawing/2014/main" id="{AF521CAB-0EBB-46BE-9FB1-213E5198738F}"/>
                </a:ext>
              </a:extLst>
            </p:cNvPr>
            <p:cNvCxnSpPr>
              <a:stCxn id="25" idx="2"/>
              <a:endCxn id="27" idx="0"/>
            </p:cNvCxnSpPr>
            <p:nvPr/>
          </p:nvCxnSpPr>
          <p:spPr>
            <a:xfrm>
              <a:off x="4090524" y="3720460"/>
              <a:ext cx="0" cy="38654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4">
              <a:extLst>
                <a:ext uri="{FF2B5EF4-FFF2-40B4-BE49-F238E27FC236}">
                  <a16:creationId xmlns:a16="http://schemas.microsoft.com/office/drawing/2014/main" id="{F89E8EC7-D028-4117-BC70-83D5D6ADF07B}"/>
                </a:ext>
              </a:extLst>
            </p:cNvPr>
            <p:cNvCxnSpPr>
              <a:cxnSpLocks/>
              <a:stCxn id="26" idx="2"/>
              <a:endCxn id="27" idx="0"/>
            </p:cNvCxnSpPr>
            <p:nvPr/>
          </p:nvCxnSpPr>
          <p:spPr>
            <a:xfrm flipH="1">
              <a:off x="4090524" y="3709260"/>
              <a:ext cx="2270750" cy="397742"/>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63164223"/>
      </p:ext>
    </p:extLst>
  </p:cSld>
  <p:clrMapOvr>
    <a:masterClrMapping/>
  </p:clrMapOvr>
  <mc:AlternateContent xmlns:mc="http://schemas.openxmlformats.org/markup-compatibility/2006" xmlns:p14="http://schemas.microsoft.com/office/powerpoint/2010/main">
    <mc:Choice Requires="p14">
      <p:transition spd="slow" p14:dur="6250" advTm="5000"/>
    </mc:Choice>
    <mc:Fallback xmlns="">
      <p:transition spd="slow" advTm="5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altLang="en-US" dirty="0"/>
              <a:t>WRF-Hydro</a:t>
            </a:r>
          </a:p>
        </p:txBody>
      </p:sp>
      <p:pic>
        <p:nvPicPr>
          <p:cNvPr id="4" name="图片 3">
            <a:extLst>
              <a:ext uri="{FF2B5EF4-FFF2-40B4-BE49-F238E27FC236}">
                <a16:creationId xmlns:a16="http://schemas.microsoft.com/office/drawing/2014/main" id="{2784DA6D-5215-45FF-A2FB-70E005C4033A}"/>
              </a:ext>
            </a:extLst>
          </p:cNvPr>
          <p:cNvPicPr>
            <a:picLocks noChangeAspect="1"/>
          </p:cNvPicPr>
          <p:nvPr/>
        </p:nvPicPr>
        <p:blipFill rotWithShape="1">
          <a:blip r:embed="rId2"/>
          <a:srcRect t="3824"/>
          <a:stretch/>
        </p:blipFill>
        <p:spPr>
          <a:xfrm>
            <a:off x="10502721" y="0"/>
            <a:ext cx="1689279" cy="977248"/>
          </a:xfrm>
          <a:prstGeom prst="rect">
            <a:avLst/>
          </a:prstGeom>
        </p:spPr>
      </p:pic>
      <p:pic>
        <p:nvPicPr>
          <p:cNvPr id="6" name="图片 5">
            <a:extLst>
              <a:ext uri="{FF2B5EF4-FFF2-40B4-BE49-F238E27FC236}">
                <a16:creationId xmlns:a16="http://schemas.microsoft.com/office/drawing/2014/main" id="{EF4F9A4A-9DC4-463D-B61A-3CBFA30EA39B}"/>
              </a:ext>
            </a:extLst>
          </p:cNvPr>
          <p:cNvPicPr>
            <a:picLocks noChangeAspect="1"/>
          </p:cNvPicPr>
          <p:nvPr/>
        </p:nvPicPr>
        <p:blipFill rotWithShape="1">
          <a:blip r:embed="rId3"/>
          <a:srcRect l="-1" t="8284" r="1440"/>
          <a:stretch/>
        </p:blipFill>
        <p:spPr>
          <a:xfrm>
            <a:off x="-1" y="6307814"/>
            <a:ext cx="3123128" cy="550185"/>
          </a:xfrm>
          <a:prstGeom prst="rect">
            <a:avLst/>
          </a:prstGeom>
        </p:spPr>
      </p:pic>
      <p:sp>
        <p:nvSpPr>
          <p:cNvPr id="7" name="内容占位符 2">
            <a:extLst>
              <a:ext uri="{FF2B5EF4-FFF2-40B4-BE49-F238E27FC236}">
                <a16:creationId xmlns:a16="http://schemas.microsoft.com/office/drawing/2014/main" id="{36ACE5E3-FC85-4B5B-890C-1404906F70F3}"/>
              </a:ext>
            </a:extLst>
          </p:cNvPr>
          <p:cNvSpPr txBox="1">
            <a:spLocks/>
          </p:cNvSpPr>
          <p:nvPr/>
        </p:nvSpPr>
        <p:spPr bwMode="auto">
          <a:xfrm>
            <a:off x="500378" y="1180575"/>
            <a:ext cx="5760640" cy="50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76752" indent="-376752" algn="l" defTabSz="609576" rtl="0" eaLnBrk="0" fontAlgn="base" hangingPunct="0">
              <a:spcBef>
                <a:spcPct val="20000"/>
              </a:spcBef>
              <a:spcAft>
                <a:spcPct val="0"/>
              </a:spcAft>
              <a:buFont typeface="Arial" pitchFamily="34" charset="0"/>
              <a:buChar char="•"/>
              <a:defRPr sz="2000" b="1">
                <a:solidFill>
                  <a:schemeClr val="tx2"/>
                </a:solidFill>
                <a:latin typeface="+mn-lt"/>
                <a:ea typeface="+mn-ea"/>
                <a:cs typeface="+mn-cs"/>
              </a:defRPr>
            </a:lvl1pPr>
            <a:lvl2pPr marL="690006" indent="-313254" algn="l" defTabSz="609576" rtl="0" eaLnBrk="0" fontAlgn="base" hangingPunct="0">
              <a:spcBef>
                <a:spcPts val="400"/>
              </a:spcBef>
              <a:spcAft>
                <a:spcPct val="0"/>
              </a:spcAft>
              <a:buClr>
                <a:schemeClr val="tx2"/>
              </a:buClr>
              <a:buFont typeface="Arial" pitchFamily="34" charset="0"/>
              <a:buChar char="–"/>
              <a:defRPr sz="1667">
                <a:solidFill>
                  <a:schemeClr val="tx1"/>
                </a:solidFill>
                <a:latin typeface="+mn-lt"/>
              </a:defRPr>
            </a:lvl2pPr>
            <a:lvl3pPr marL="1066757" indent="-304788" algn="l" defTabSz="609576" rtl="0" eaLnBrk="0" fontAlgn="base" hangingPunct="0">
              <a:spcBef>
                <a:spcPct val="20000"/>
              </a:spcBef>
              <a:spcAft>
                <a:spcPct val="0"/>
              </a:spcAft>
              <a:buClr>
                <a:schemeClr val="tx2"/>
              </a:buClr>
              <a:buFont typeface="Arial" pitchFamily="34" charset="0"/>
              <a:buChar char="•"/>
              <a:defRPr sz="1500">
                <a:solidFill>
                  <a:schemeClr val="tx1"/>
                </a:solidFill>
                <a:latin typeface="+mn-lt"/>
              </a:defRPr>
            </a:lvl3pPr>
            <a:lvl4pPr marL="1369429" indent="-302672" algn="l" defTabSz="609576" rtl="0" eaLnBrk="0" fontAlgn="base" hangingPunct="0">
              <a:spcBef>
                <a:spcPct val="20000"/>
              </a:spcBef>
              <a:spcAft>
                <a:spcPct val="0"/>
              </a:spcAft>
              <a:buClr>
                <a:schemeClr val="tx2"/>
              </a:buClr>
              <a:buFont typeface="Arial" pitchFamily="34" charset="0"/>
              <a:buChar char="–"/>
              <a:defRPr sz="1333">
                <a:solidFill>
                  <a:schemeClr val="tx1"/>
                </a:solidFill>
                <a:latin typeface="+mn-lt"/>
              </a:defRPr>
            </a:lvl4pPr>
            <a:lvl5pPr marL="1672100" indent="-220125" algn="l" defTabSz="609576" rtl="0" eaLnBrk="0" fontAlgn="base" hangingPunct="0">
              <a:spcBef>
                <a:spcPct val="20000"/>
              </a:spcBef>
              <a:spcAft>
                <a:spcPct val="0"/>
              </a:spcAft>
              <a:buClr>
                <a:schemeClr val="tx2"/>
              </a:buClr>
              <a:buFont typeface="Arial" pitchFamily="34" charset="0"/>
              <a:buChar char="»"/>
              <a:defRPr sz="1167">
                <a:solidFill>
                  <a:schemeClr val="tx1"/>
                </a:solidFill>
                <a:latin typeface="+mn-lt"/>
              </a:defRPr>
            </a:lvl5pPr>
            <a:lvl6pPr marL="2281675" indent="-220125" algn="l" defTabSz="609576" rtl="0" fontAlgn="base">
              <a:spcBef>
                <a:spcPct val="20000"/>
              </a:spcBef>
              <a:spcAft>
                <a:spcPct val="0"/>
              </a:spcAft>
              <a:buClr>
                <a:schemeClr val="tx2"/>
              </a:buClr>
              <a:buFont typeface="Arial" pitchFamily="34" charset="0"/>
              <a:buChar char="»"/>
              <a:defRPr sz="2000">
                <a:solidFill>
                  <a:schemeClr val="tx1"/>
                </a:solidFill>
                <a:latin typeface="+mn-lt"/>
              </a:defRPr>
            </a:lvl6pPr>
            <a:lvl7pPr marL="2891251" indent="-220125" algn="l" defTabSz="609576" rtl="0" fontAlgn="base">
              <a:spcBef>
                <a:spcPct val="20000"/>
              </a:spcBef>
              <a:spcAft>
                <a:spcPct val="0"/>
              </a:spcAft>
              <a:buClr>
                <a:schemeClr val="tx2"/>
              </a:buClr>
              <a:buFont typeface="Arial" pitchFamily="34" charset="0"/>
              <a:buChar char="»"/>
              <a:defRPr sz="2000">
                <a:solidFill>
                  <a:schemeClr val="tx1"/>
                </a:solidFill>
                <a:latin typeface="+mn-lt"/>
              </a:defRPr>
            </a:lvl7pPr>
            <a:lvl8pPr marL="3500827" indent="-220125" algn="l" defTabSz="609576" rtl="0" fontAlgn="base">
              <a:spcBef>
                <a:spcPct val="20000"/>
              </a:spcBef>
              <a:spcAft>
                <a:spcPct val="0"/>
              </a:spcAft>
              <a:buClr>
                <a:schemeClr val="tx2"/>
              </a:buClr>
              <a:buFont typeface="Arial" pitchFamily="34" charset="0"/>
              <a:buChar char="»"/>
              <a:defRPr sz="2000">
                <a:solidFill>
                  <a:schemeClr val="tx1"/>
                </a:solidFill>
                <a:latin typeface="+mn-lt"/>
              </a:defRPr>
            </a:lvl8pPr>
            <a:lvl9pPr marL="4110402" indent="-220125" algn="l" defTabSz="609576" rtl="0" fontAlgn="base">
              <a:spcBef>
                <a:spcPct val="20000"/>
              </a:spcBef>
              <a:spcAft>
                <a:spcPct val="0"/>
              </a:spcAft>
              <a:buClr>
                <a:schemeClr val="tx2"/>
              </a:buClr>
              <a:buFont typeface="Arial" pitchFamily="34" charset="0"/>
              <a:buChar char="»"/>
              <a:defRPr sz="2000">
                <a:solidFill>
                  <a:schemeClr val="tx1"/>
                </a:solidFill>
                <a:latin typeface="+mn-lt"/>
              </a:defRPr>
            </a:lvl9pPr>
          </a:lstStyle>
          <a:p>
            <a:r>
              <a:rPr lang="en-US" altLang="zh-CN" kern="0" dirty="0"/>
              <a:t>Optimization</a:t>
            </a:r>
          </a:p>
          <a:p>
            <a:pPr lvl="1"/>
            <a:r>
              <a:rPr lang="en-US" altLang="zh-CN" kern="0" dirty="0"/>
              <a:t>Profile using </a:t>
            </a:r>
            <a:r>
              <a:rPr lang="en-US" altLang="zh-CN" kern="0" dirty="0" err="1"/>
              <a:t>VTune</a:t>
            </a:r>
            <a:endParaRPr lang="en-US" altLang="zh-CN" kern="0" dirty="0"/>
          </a:p>
          <a:p>
            <a:pPr lvl="2"/>
            <a:r>
              <a:rPr lang="en-US" altLang="zh-CN" kern="0" dirty="0"/>
              <a:t>Front-end bound: branch, pre-fetch,…</a:t>
            </a:r>
          </a:p>
          <a:p>
            <a:pPr lvl="2"/>
            <a:r>
              <a:rPr lang="en-US" altLang="zh-CN" kern="0" dirty="0"/>
              <a:t>Back-end bound: FP ops, data-dependency,…</a:t>
            </a:r>
          </a:p>
          <a:p>
            <a:pPr lvl="1"/>
            <a:r>
              <a:rPr lang="en-US" altLang="zh-CN" kern="0" dirty="0"/>
              <a:t>Compiler flags: function inline, vectorization</a:t>
            </a:r>
          </a:p>
          <a:p>
            <a:pPr lvl="1"/>
            <a:r>
              <a:rPr lang="en-US" altLang="zh-CN" kern="0" dirty="0"/>
              <a:t>Multi processes, OMP threads</a:t>
            </a:r>
            <a:endParaRPr lang="zh-CN" altLang="en-US" kern="0" dirty="0"/>
          </a:p>
        </p:txBody>
      </p:sp>
      <p:pic>
        <p:nvPicPr>
          <p:cNvPr id="30" name="内容占位符 5">
            <a:extLst>
              <a:ext uri="{FF2B5EF4-FFF2-40B4-BE49-F238E27FC236}">
                <a16:creationId xmlns:a16="http://schemas.microsoft.com/office/drawing/2014/main" id="{7F7BCD12-E954-46AA-9D4F-84C404F2A21D}"/>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5713982" y="1122619"/>
            <a:ext cx="5500093" cy="3676042"/>
          </a:xfrm>
        </p:spPr>
      </p:pic>
      <p:graphicFrame>
        <p:nvGraphicFramePr>
          <p:cNvPr id="31" name="表格 12">
            <a:extLst>
              <a:ext uri="{FF2B5EF4-FFF2-40B4-BE49-F238E27FC236}">
                <a16:creationId xmlns:a16="http://schemas.microsoft.com/office/drawing/2014/main" id="{A1980E2B-70ED-41C1-8357-369852C73103}"/>
              </a:ext>
            </a:extLst>
          </p:cNvPr>
          <p:cNvGraphicFramePr>
            <a:graphicFrameLocks noGrp="1"/>
          </p:cNvGraphicFramePr>
          <p:nvPr>
            <p:extLst>
              <p:ext uri="{D42A27DB-BD31-4B8C-83A1-F6EECF244321}">
                <p14:modId xmlns:p14="http://schemas.microsoft.com/office/powerpoint/2010/main" val="1416169416"/>
              </p:ext>
            </p:extLst>
          </p:nvPr>
        </p:nvGraphicFramePr>
        <p:xfrm>
          <a:off x="5713982" y="4900192"/>
          <a:ext cx="4693603" cy="1061697"/>
        </p:xfrm>
        <a:graphic>
          <a:graphicData uri="http://schemas.openxmlformats.org/drawingml/2006/table">
            <a:tbl>
              <a:tblPr firstRow="1" bandRow="1">
                <a:tableStyleId>{5C22544A-7EE6-4342-B048-85BDC9FD1C3A}</a:tableStyleId>
              </a:tblPr>
              <a:tblGrid>
                <a:gridCol w="1749743">
                  <a:extLst>
                    <a:ext uri="{9D8B030D-6E8A-4147-A177-3AD203B41FA5}">
                      <a16:colId xmlns:a16="http://schemas.microsoft.com/office/drawing/2014/main" val="1267349346"/>
                    </a:ext>
                  </a:extLst>
                </a:gridCol>
                <a:gridCol w="1325880">
                  <a:extLst>
                    <a:ext uri="{9D8B030D-6E8A-4147-A177-3AD203B41FA5}">
                      <a16:colId xmlns:a16="http://schemas.microsoft.com/office/drawing/2014/main" val="1072594665"/>
                    </a:ext>
                  </a:extLst>
                </a:gridCol>
                <a:gridCol w="1617980">
                  <a:extLst>
                    <a:ext uri="{9D8B030D-6E8A-4147-A177-3AD203B41FA5}">
                      <a16:colId xmlns:a16="http://schemas.microsoft.com/office/drawing/2014/main" val="2459222694"/>
                    </a:ext>
                  </a:extLst>
                </a:gridCol>
              </a:tblGrid>
              <a:tr h="353899">
                <a:tc>
                  <a:txBody>
                    <a:bodyPr/>
                    <a:lstStyle/>
                    <a:p>
                      <a:endParaRPr lang="zh-CN" altLang="en-US" sz="1400" dirty="0"/>
                    </a:p>
                  </a:txBody>
                  <a:tcPr/>
                </a:tc>
                <a:tc>
                  <a:txBody>
                    <a:bodyPr/>
                    <a:lstStyle/>
                    <a:p>
                      <a:r>
                        <a:rPr lang="en-US" altLang="zh-CN" sz="1400" dirty="0"/>
                        <a:t>Elapsed time</a:t>
                      </a:r>
                      <a:endParaRPr lang="zh-CN" altLang="en-US" sz="1400" dirty="0"/>
                    </a:p>
                  </a:txBody>
                  <a:tcPr/>
                </a:tc>
                <a:tc>
                  <a:txBody>
                    <a:bodyPr/>
                    <a:lstStyle/>
                    <a:p>
                      <a:r>
                        <a:rPr lang="en-US" altLang="zh-CN" sz="1400" dirty="0"/>
                        <a:t>Back-end bound</a:t>
                      </a:r>
                      <a:endParaRPr lang="zh-CN" altLang="en-US" sz="1400" dirty="0"/>
                    </a:p>
                  </a:txBody>
                  <a:tcPr/>
                </a:tc>
                <a:extLst>
                  <a:ext uri="{0D108BD9-81ED-4DB2-BD59-A6C34878D82A}">
                    <a16:rowId xmlns:a16="http://schemas.microsoft.com/office/drawing/2014/main" val="389444559"/>
                  </a:ext>
                </a:extLst>
              </a:tr>
              <a:tr h="353899">
                <a:tc>
                  <a:txBody>
                    <a:bodyPr/>
                    <a:lstStyle/>
                    <a:p>
                      <a:r>
                        <a:rPr lang="en-US" altLang="zh-CN" sz="1400" dirty="0"/>
                        <a:t>Before optimization</a:t>
                      </a:r>
                      <a:endParaRPr lang="zh-CN" altLang="en-US" sz="1400" dirty="0"/>
                    </a:p>
                  </a:txBody>
                  <a:tcPr/>
                </a:tc>
                <a:tc>
                  <a:txBody>
                    <a:bodyPr/>
                    <a:lstStyle/>
                    <a:p>
                      <a:r>
                        <a:rPr lang="en-US" altLang="zh-CN" sz="1400" dirty="0"/>
                        <a:t>3.713s</a:t>
                      </a:r>
                      <a:endParaRPr lang="zh-CN" altLang="en-US" sz="1400" dirty="0"/>
                    </a:p>
                  </a:txBody>
                  <a:tcPr/>
                </a:tc>
                <a:tc>
                  <a:txBody>
                    <a:bodyPr/>
                    <a:lstStyle/>
                    <a:p>
                      <a:r>
                        <a:rPr lang="en-US" altLang="zh-CN" sz="1400" dirty="0"/>
                        <a:t>38.6%</a:t>
                      </a:r>
                      <a:endParaRPr lang="zh-CN" altLang="en-US" sz="1400" dirty="0"/>
                    </a:p>
                  </a:txBody>
                  <a:tcPr/>
                </a:tc>
                <a:extLst>
                  <a:ext uri="{0D108BD9-81ED-4DB2-BD59-A6C34878D82A}">
                    <a16:rowId xmlns:a16="http://schemas.microsoft.com/office/drawing/2014/main" val="1237148411"/>
                  </a:ext>
                </a:extLst>
              </a:tr>
              <a:tr h="353899">
                <a:tc>
                  <a:txBody>
                    <a:bodyPr/>
                    <a:lstStyle/>
                    <a:p>
                      <a:r>
                        <a:rPr lang="en-US" altLang="zh-CN" sz="1400" dirty="0"/>
                        <a:t>After optimization</a:t>
                      </a:r>
                      <a:endParaRPr lang="zh-CN" altLang="en-US" sz="1400" dirty="0"/>
                    </a:p>
                  </a:txBody>
                  <a:tcPr/>
                </a:tc>
                <a:tc>
                  <a:txBody>
                    <a:bodyPr/>
                    <a:lstStyle/>
                    <a:p>
                      <a:r>
                        <a:rPr lang="en-US" altLang="zh-CN" sz="1400" dirty="0"/>
                        <a:t>3.607s</a:t>
                      </a:r>
                      <a:endParaRPr lang="zh-CN" altLang="en-US" sz="1400" dirty="0"/>
                    </a:p>
                  </a:txBody>
                  <a:tcPr/>
                </a:tc>
                <a:tc>
                  <a:txBody>
                    <a:bodyPr/>
                    <a:lstStyle/>
                    <a:p>
                      <a:r>
                        <a:rPr lang="en-US" altLang="zh-CN" sz="1400" dirty="0"/>
                        <a:t>34.6%</a:t>
                      </a:r>
                      <a:endParaRPr lang="zh-CN" altLang="en-US" sz="1400" dirty="0"/>
                    </a:p>
                  </a:txBody>
                  <a:tcPr/>
                </a:tc>
                <a:extLst>
                  <a:ext uri="{0D108BD9-81ED-4DB2-BD59-A6C34878D82A}">
                    <a16:rowId xmlns:a16="http://schemas.microsoft.com/office/drawing/2014/main" val="2710096662"/>
                  </a:ext>
                </a:extLst>
              </a:tr>
            </a:tbl>
          </a:graphicData>
        </a:graphic>
      </p:graphicFrame>
      <p:graphicFrame>
        <p:nvGraphicFramePr>
          <p:cNvPr id="32" name="图表 31">
            <a:extLst>
              <a:ext uri="{FF2B5EF4-FFF2-40B4-BE49-F238E27FC236}">
                <a16:creationId xmlns:a16="http://schemas.microsoft.com/office/drawing/2014/main" id="{C7C6899E-7218-434D-8556-188E3917D5C0}"/>
              </a:ext>
            </a:extLst>
          </p:cNvPr>
          <p:cNvGraphicFramePr>
            <a:graphicFrameLocks/>
          </p:cNvGraphicFramePr>
          <p:nvPr>
            <p:extLst>
              <p:ext uri="{D42A27DB-BD31-4B8C-83A1-F6EECF244321}">
                <p14:modId xmlns:p14="http://schemas.microsoft.com/office/powerpoint/2010/main" val="986370897"/>
              </p:ext>
            </p:extLst>
          </p:nvPr>
        </p:nvGraphicFramePr>
        <p:xfrm>
          <a:off x="565734" y="3364238"/>
          <a:ext cx="4891549" cy="2868845"/>
        </p:xfrm>
        <a:graphic>
          <a:graphicData uri="http://schemas.openxmlformats.org/drawingml/2006/chart">
            <c:chart xmlns:c="http://schemas.openxmlformats.org/drawingml/2006/chart" xmlns:r="http://schemas.openxmlformats.org/officeDocument/2006/relationships" r:id="rId5"/>
          </a:graphicData>
        </a:graphic>
      </p:graphicFrame>
      <p:sp>
        <p:nvSpPr>
          <p:cNvPr id="33" name="文本框 32">
            <a:extLst>
              <a:ext uri="{FF2B5EF4-FFF2-40B4-BE49-F238E27FC236}">
                <a16:creationId xmlns:a16="http://schemas.microsoft.com/office/drawing/2014/main" id="{7634EE72-C2D2-4155-AF24-C5B6E68D5F88}"/>
              </a:ext>
            </a:extLst>
          </p:cNvPr>
          <p:cNvSpPr txBox="1"/>
          <p:nvPr/>
        </p:nvSpPr>
        <p:spPr>
          <a:xfrm>
            <a:off x="520725" y="3432263"/>
            <a:ext cx="914400" cy="276999"/>
          </a:xfrm>
          <a:prstGeom prst="rect">
            <a:avLst/>
          </a:prstGeom>
          <a:noFill/>
        </p:spPr>
        <p:txBody>
          <a:bodyPr wrap="square" rtlCol="0">
            <a:spAutoFit/>
          </a:bodyPr>
          <a:lstStyle/>
          <a:p>
            <a:r>
              <a:rPr lang="en-US" altLang="zh-CN" sz="1200" dirty="0"/>
              <a:t>Time(s)</a:t>
            </a:r>
            <a:endParaRPr lang="zh-CN" altLang="en-US" sz="1200" dirty="0"/>
          </a:p>
        </p:txBody>
      </p:sp>
      <p:sp>
        <p:nvSpPr>
          <p:cNvPr id="34" name="文本框 33">
            <a:extLst>
              <a:ext uri="{FF2B5EF4-FFF2-40B4-BE49-F238E27FC236}">
                <a16:creationId xmlns:a16="http://schemas.microsoft.com/office/drawing/2014/main" id="{64425994-D8E3-4EDC-999C-168BF460BB6F}"/>
              </a:ext>
            </a:extLst>
          </p:cNvPr>
          <p:cNvSpPr txBox="1"/>
          <p:nvPr/>
        </p:nvSpPr>
        <p:spPr>
          <a:xfrm>
            <a:off x="1639908" y="3709262"/>
            <a:ext cx="739498" cy="646331"/>
          </a:xfrm>
          <a:prstGeom prst="rect">
            <a:avLst/>
          </a:prstGeom>
          <a:noFill/>
        </p:spPr>
        <p:txBody>
          <a:bodyPr wrap="square" rtlCol="0">
            <a:spAutoFit/>
          </a:bodyPr>
          <a:lstStyle/>
          <a:p>
            <a:r>
              <a:rPr lang="en-US" altLang="zh-CN" sz="1200" dirty="0"/>
              <a:t>CF:</a:t>
            </a:r>
          </a:p>
          <a:p>
            <a:r>
              <a:rPr lang="en-US" altLang="zh-CN" sz="1200" dirty="0"/>
              <a:t>Less  precise</a:t>
            </a:r>
            <a:endParaRPr lang="zh-CN" altLang="en-US" sz="1200" dirty="0"/>
          </a:p>
        </p:txBody>
      </p:sp>
      <p:sp>
        <p:nvSpPr>
          <p:cNvPr id="35" name="文本框 34">
            <a:extLst>
              <a:ext uri="{FF2B5EF4-FFF2-40B4-BE49-F238E27FC236}">
                <a16:creationId xmlns:a16="http://schemas.microsoft.com/office/drawing/2014/main" id="{995F42A3-69A8-44C9-8ED0-477F76C0E060}"/>
              </a:ext>
            </a:extLst>
          </p:cNvPr>
          <p:cNvSpPr txBox="1"/>
          <p:nvPr/>
        </p:nvSpPr>
        <p:spPr>
          <a:xfrm>
            <a:off x="2272009" y="3925339"/>
            <a:ext cx="1080791" cy="461665"/>
          </a:xfrm>
          <a:prstGeom prst="rect">
            <a:avLst/>
          </a:prstGeom>
          <a:noFill/>
        </p:spPr>
        <p:txBody>
          <a:bodyPr wrap="square" rtlCol="0">
            <a:spAutoFit/>
          </a:bodyPr>
          <a:lstStyle/>
          <a:p>
            <a:r>
              <a:rPr lang="en-US" altLang="zh-CN" sz="1200" dirty="0"/>
              <a:t>CF:</a:t>
            </a:r>
          </a:p>
          <a:p>
            <a:r>
              <a:rPr lang="en-US" altLang="zh-CN" sz="1200" dirty="0"/>
              <a:t>Vectorization</a:t>
            </a:r>
            <a:endParaRPr lang="zh-CN" altLang="en-US" sz="1200" dirty="0"/>
          </a:p>
        </p:txBody>
      </p:sp>
      <p:sp>
        <p:nvSpPr>
          <p:cNvPr id="36" name="文本框 35">
            <a:extLst>
              <a:ext uri="{FF2B5EF4-FFF2-40B4-BE49-F238E27FC236}">
                <a16:creationId xmlns:a16="http://schemas.microsoft.com/office/drawing/2014/main" id="{339702E6-0551-4A38-894A-91C459F9DFED}"/>
              </a:ext>
            </a:extLst>
          </p:cNvPr>
          <p:cNvSpPr txBox="1"/>
          <p:nvPr/>
        </p:nvSpPr>
        <p:spPr>
          <a:xfrm>
            <a:off x="2812404" y="4843678"/>
            <a:ext cx="731746" cy="276999"/>
          </a:xfrm>
          <a:prstGeom prst="rect">
            <a:avLst/>
          </a:prstGeom>
          <a:noFill/>
        </p:spPr>
        <p:txBody>
          <a:bodyPr wrap="square" rtlCol="0">
            <a:spAutoFit/>
          </a:bodyPr>
          <a:lstStyle/>
          <a:p>
            <a:r>
              <a:rPr lang="en-US" altLang="zh-CN" sz="1200" dirty="0"/>
              <a:t>nproc4</a:t>
            </a:r>
            <a:endParaRPr lang="zh-CN" altLang="en-US" sz="1200" dirty="0"/>
          </a:p>
        </p:txBody>
      </p:sp>
      <p:sp>
        <p:nvSpPr>
          <p:cNvPr id="37" name="文本框 36">
            <a:extLst>
              <a:ext uri="{FF2B5EF4-FFF2-40B4-BE49-F238E27FC236}">
                <a16:creationId xmlns:a16="http://schemas.microsoft.com/office/drawing/2014/main" id="{0FF76AA8-94AA-4B39-9961-B2CD89F7C9AD}"/>
              </a:ext>
            </a:extLst>
          </p:cNvPr>
          <p:cNvSpPr txBox="1"/>
          <p:nvPr/>
        </p:nvSpPr>
        <p:spPr>
          <a:xfrm>
            <a:off x="3178277" y="5171544"/>
            <a:ext cx="731746" cy="276999"/>
          </a:xfrm>
          <a:prstGeom prst="rect">
            <a:avLst/>
          </a:prstGeom>
          <a:noFill/>
        </p:spPr>
        <p:txBody>
          <a:bodyPr wrap="square" rtlCol="0">
            <a:spAutoFit/>
          </a:bodyPr>
          <a:lstStyle/>
          <a:p>
            <a:r>
              <a:rPr lang="en-US" altLang="zh-CN" sz="1200" dirty="0"/>
              <a:t>nproc8</a:t>
            </a:r>
            <a:endParaRPr lang="zh-CN" altLang="en-US" sz="1200" dirty="0"/>
          </a:p>
        </p:txBody>
      </p:sp>
      <p:sp>
        <p:nvSpPr>
          <p:cNvPr id="38" name="文本框 37">
            <a:extLst>
              <a:ext uri="{FF2B5EF4-FFF2-40B4-BE49-F238E27FC236}">
                <a16:creationId xmlns:a16="http://schemas.microsoft.com/office/drawing/2014/main" id="{40385983-35D9-4C3A-879E-D145046BE000}"/>
              </a:ext>
            </a:extLst>
          </p:cNvPr>
          <p:cNvSpPr txBox="1"/>
          <p:nvPr/>
        </p:nvSpPr>
        <p:spPr>
          <a:xfrm>
            <a:off x="3608939" y="5360910"/>
            <a:ext cx="731746" cy="276999"/>
          </a:xfrm>
          <a:prstGeom prst="rect">
            <a:avLst/>
          </a:prstGeom>
          <a:noFill/>
        </p:spPr>
        <p:txBody>
          <a:bodyPr wrap="square" rtlCol="0">
            <a:spAutoFit/>
          </a:bodyPr>
          <a:lstStyle/>
          <a:p>
            <a:r>
              <a:rPr lang="en-US" altLang="zh-CN" sz="1200" dirty="0"/>
              <a:t>nproc16</a:t>
            </a:r>
            <a:endParaRPr lang="zh-CN" altLang="en-US" sz="1200" dirty="0"/>
          </a:p>
        </p:txBody>
      </p:sp>
      <p:sp>
        <p:nvSpPr>
          <p:cNvPr id="39" name="文本框 38">
            <a:extLst>
              <a:ext uri="{FF2B5EF4-FFF2-40B4-BE49-F238E27FC236}">
                <a16:creationId xmlns:a16="http://schemas.microsoft.com/office/drawing/2014/main" id="{0BDF3F44-048F-428F-AFA2-1C18271CC9AA}"/>
              </a:ext>
            </a:extLst>
          </p:cNvPr>
          <p:cNvSpPr txBox="1"/>
          <p:nvPr/>
        </p:nvSpPr>
        <p:spPr>
          <a:xfrm>
            <a:off x="4199018" y="5465436"/>
            <a:ext cx="731746" cy="276999"/>
          </a:xfrm>
          <a:prstGeom prst="rect">
            <a:avLst/>
          </a:prstGeom>
          <a:noFill/>
        </p:spPr>
        <p:txBody>
          <a:bodyPr wrap="square" rtlCol="0">
            <a:spAutoFit/>
          </a:bodyPr>
          <a:lstStyle/>
          <a:p>
            <a:r>
              <a:rPr lang="en-US" altLang="zh-CN" sz="1200" dirty="0"/>
              <a:t>nproc32</a:t>
            </a:r>
            <a:endParaRPr lang="zh-CN" altLang="en-US" sz="1200" dirty="0"/>
          </a:p>
        </p:txBody>
      </p:sp>
      <p:sp>
        <p:nvSpPr>
          <p:cNvPr id="40" name="文本框 39">
            <a:extLst>
              <a:ext uri="{FF2B5EF4-FFF2-40B4-BE49-F238E27FC236}">
                <a16:creationId xmlns:a16="http://schemas.microsoft.com/office/drawing/2014/main" id="{4A21FDD5-A4D2-4074-A6B6-7F187488D69D}"/>
              </a:ext>
            </a:extLst>
          </p:cNvPr>
          <p:cNvSpPr txBox="1"/>
          <p:nvPr/>
        </p:nvSpPr>
        <p:spPr>
          <a:xfrm>
            <a:off x="4759570" y="5671786"/>
            <a:ext cx="731746" cy="276999"/>
          </a:xfrm>
          <a:prstGeom prst="rect">
            <a:avLst/>
          </a:prstGeom>
          <a:noFill/>
        </p:spPr>
        <p:txBody>
          <a:bodyPr wrap="square" rtlCol="0">
            <a:spAutoFit/>
          </a:bodyPr>
          <a:lstStyle/>
          <a:p>
            <a:r>
              <a:rPr lang="en-US" altLang="zh-CN" sz="1200" dirty="0"/>
              <a:t>nproc64</a:t>
            </a:r>
            <a:endParaRPr lang="zh-CN" altLang="en-US" sz="1200" dirty="0"/>
          </a:p>
        </p:txBody>
      </p:sp>
      <p:sp>
        <p:nvSpPr>
          <p:cNvPr id="41" name="文本框 40">
            <a:extLst>
              <a:ext uri="{FF2B5EF4-FFF2-40B4-BE49-F238E27FC236}">
                <a16:creationId xmlns:a16="http://schemas.microsoft.com/office/drawing/2014/main" id="{F7C99462-1D5E-4146-8229-088A0516ABE4}"/>
              </a:ext>
            </a:extLst>
          </p:cNvPr>
          <p:cNvSpPr txBox="1"/>
          <p:nvPr/>
        </p:nvSpPr>
        <p:spPr>
          <a:xfrm>
            <a:off x="3787854" y="3804710"/>
            <a:ext cx="1554073" cy="830997"/>
          </a:xfrm>
          <a:prstGeom prst="rect">
            <a:avLst/>
          </a:prstGeom>
          <a:noFill/>
        </p:spPr>
        <p:txBody>
          <a:bodyPr wrap="square" rtlCol="0">
            <a:spAutoFit/>
          </a:bodyPr>
          <a:lstStyle/>
          <a:p>
            <a:r>
              <a:rPr lang="en-US" altLang="zh-CN" sz="1200" dirty="0"/>
              <a:t>Legend: </a:t>
            </a:r>
          </a:p>
          <a:p>
            <a:r>
              <a:rPr lang="en-US" altLang="zh-CN" sz="1200" dirty="0"/>
              <a:t>CF – compiler flags; </a:t>
            </a:r>
          </a:p>
          <a:p>
            <a:r>
              <a:rPr lang="en-US" altLang="zh-CN" sz="1200" dirty="0" err="1"/>
              <a:t>nproc</a:t>
            </a:r>
            <a:r>
              <a:rPr lang="en-US" altLang="zh-CN" sz="1200" dirty="0"/>
              <a:t> – num of processes </a:t>
            </a:r>
            <a:endParaRPr lang="zh-CN" altLang="en-US" sz="1200" dirty="0"/>
          </a:p>
        </p:txBody>
      </p:sp>
    </p:spTree>
    <p:extLst>
      <p:ext uri="{BB962C8B-B14F-4D97-AF65-F5344CB8AC3E}">
        <p14:creationId xmlns:p14="http://schemas.microsoft.com/office/powerpoint/2010/main" val="3139868410"/>
      </p:ext>
    </p:extLst>
  </p:cSld>
  <p:clrMapOvr>
    <a:masterClrMapping/>
  </p:clrMapOvr>
  <mc:AlternateContent xmlns:mc="http://schemas.openxmlformats.org/markup-compatibility/2006" xmlns:p14="http://schemas.microsoft.com/office/powerpoint/2010/main">
    <mc:Choice Requires="p14">
      <p:transition spd="slow" p14:dur="6250" advTm="5000"/>
    </mc:Choice>
    <mc:Fallback xmlns="">
      <p:transition spd="slow" advTm="5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altLang="zh-CN" dirty="0"/>
              <a:t>Yuan Large Language Model</a:t>
            </a:r>
            <a:endParaRPr lang="en-US" altLang="en-US" dirty="0"/>
          </a:p>
        </p:txBody>
      </p:sp>
      <p:pic>
        <p:nvPicPr>
          <p:cNvPr id="4" name="图片 3">
            <a:extLst>
              <a:ext uri="{FF2B5EF4-FFF2-40B4-BE49-F238E27FC236}">
                <a16:creationId xmlns:a16="http://schemas.microsoft.com/office/drawing/2014/main" id="{2784DA6D-5215-45FF-A2FB-70E005C4033A}"/>
              </a:ext>
            </a:extLst>
          </p:cNvPr>
          <p:cNvPicPr>
            <a:picLocks noChangeAspect="1"/>
          </p:cNvPicPr>
          <p:nvPr/>
        </p:nvPicPr>
        <p:blipFill rotWithShape="1">
          <a:blip r:embed="rId3"/>
          <a:srcRect t="3824"/>
          <a:stretch/>
        </p:blipFill>
        <p:spPr>
          <a:xfrm>
            <a:off x="10502721" y="0"/>
            <a:ext cx="1689279" cy="977248"/>
          </a:xfrm>
          <a:prstGeom prst="rect">
            <a:avLst/>
          </a:prstGeom>
        </p:spPr>
      </p:pic>
      <p:pic>
        <p:nvPicPr>
          <p:cNvPr id="6" name="图片 5">
            <a:extLst>
              <a:ext uri="{FF2B5EF4-FFF2-40B4-BE49-F238E27FC236}">
                <a16:creationId xmlns:a16="http://schemas.microsoft.com/office/drawing/2014/main" id="{EF4F9A4A-9DC4-463D-B61A-3CBFA30EA39B}"/>
              </a:ext>
            </a:extLst>
          </p:cNvPr>
          <p:cNvPicPr>
            <a:picLocks noChangeAspect="1"/>
          </p:cNvPicPr>
          <p:nvPr/>
        </p:nvPicPr>
        <p:blipFill rotWithShape="1">
          <a:blip r:embed="rId4"/>
          <a:srcRect l="-1" t="8284" r="1440"/>
          <a:stretch/>
        </p:blipFill>
        <p:spPr>
          <a:xfrm>
            <a:off x="-1" y="6307814"/>
            <a:ext cx="3123128" cy="550185"/>
          </a:xfrm>
          <a:prstGeom prst="rect">
            <a:avLst/>
          </a:prstGeom>
        </p:spPr>
      </p:pic>
      <p:sp>
        <p:nvSpPr>
          <p:cNvPr id="7" name="内容占位符 2">
            <a:extLst>
              <a:ext uri="{FF2B5EF4-FFF2-40B4-BE49-F238E27FC236}">
                <a16:creationId xmlns:a16="http://schemas.microsoft.com/office/drawing/2014/main" id="{36ACE5E3-FC85-4B5B-890C-1404906F70F3}"/>
              </a:ext>
            </a:extLst>
          </p:cNvPr>
          <p:cNvSpPr txBox="1">
            <a:spLocks/>
          </p:cNvSpPr>
          <p:nvPr/>
        </p:nvSpPr>
        <p:spPr bwMode="auto">
          <a:xfrm>
            <a:off x="500378" y="1180575"/>
            <a:ext cx="5760640" cy="50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76752" indent="-376752" algn="l" defTabSz="609576" rtl="0" eaLnBrk="0" fontAlgn="base" hangingPunct="0">
              <a:spcBef>
                <a:spcPct val="20000"/>
              </a:spcBef>
              <a:spcAft>
                <a:spcPct val="0"/>
              </a:spcAft>
              <a:buFont typeface="Arial" pitchFamily="34" charset="0"/>
              <a:buChar char="•"/>
              <a:defRPr sz="2000" b="1">
                <a:solidFill>
                  <a:schemeClr val="tx2"/>
                </a:solidFill>
                <a:latin typeface="+mn-lt"/>
                <a:ea typeface="+mn-ea"/>
                <a:cs typeface="+mn-cs"/>
              </a:defRPr>
            </a:lvl1pPr>
            <a:lvl2pPr marL="690006" indent="-313254" algn="l" defTabSz="609576" rtl="0" eaLnBrk="0" fontAlgn="base" hangingPunct="0">
              <a:spcBef>
                <a:spcPts val="400"/>
              </a:spcBef>
              <a:spcAft>
                <a:spcPct val="0"/>
              </a:spcAft>
              <a:buClr>
                <a:schemeClr val="tx2"/>
              </a:buClr>
              <a:buFont typeface="Arial" pitchFamily="34" charset="0"/>
              <a:buChar char="–"/>
              <a:defRPr sz="1667">
                <a:solidFill>
                  <a:schemeClr val="tx1"/>
                </a:solidFill>
                <a:latin typeface="+mn-lt"/>
              </a:defRPr>
            </a:lvl2pPr>
            <a:lvl3pPr marL="1066757" indent="-304788" algn="l" defTabSz="609576" rtl="0" eaLnBrk="0" fontAlgn="base" hangingPunct="0">
              <a:spcBef>
                <a:spcPct val="20000"/>
              </a:spcBef>
              <a:spcAft>
                <a:spcPct val="0"/>
              </a:spcAft>
              <a:buClr>
                <a:schemeClr val="tx2"/>
              </a:buClr>
              <a:buFont typeface="Arial" pitchFamily="34" charset="0"/>
              <a:buChar char="•"/>
              <a:defRPr sz="1500">
                <a:solidFill>
                  <a:schemeClr val="tx1"/>
                </a:solidFill>
                <a:latin typeface="+mn-lt"/>
              </a:defRPr>
            </a:lvl3pPr>
            <a:lvl4pPr marL="1369429" indent="-302672" algn="l" defTabSz="609576" rtl="0" eaLnBrk="0" fontAlgn="base" hangingPunct="0">
              <a:spcBef>
                <a:spcPct val="20000"/>
              </a:spcBef>
              <a:spcAft>
                <a:spcPct val="0"/>
              </a:spcAft>
              <a:buClr>
                <a:schemeClr val="tx2"/>
              </a:buClr>
              <a:buFont typeface="Arial" pitchFamily="34" charset="0"/>
              <a:buChar char="–"/>
              <a:defRPr sz="1333">
                <a:solidFill>
                  <a:schemeClr val="tx1"/>
                </a:solidFill>
                <a:latin typeface="+mn-lt"/>
              </a:defRPr>
            </a:lvl4pPr>
            <a:lvl5pPr marL="1672100" indent="-220125" algn="l" defTabSz="609576" rtl="0" eaLnBrk="0" fontAlgn="base" hangingPunct="0">
              <a:spcBef>
                <a:spcPct val="20000"/>
              </a:spcBef>
              <a:spcAft>
                <a:spcPct val="0"/>
              </a:spcAft>
              <a:buClr>
                <a:schemeClr val="tx2"/>
              </a:buClr>
              <a:buFont typeface="Arial" pitchFamily="34" charset="0"/>
              <a:buChar char="»"/>
              <a:defRPr sz="1167">
                <a:solidFill>
                  <a:schemeClr val="tx1"/>
                </a:solidFill>
                <a:latin typeface="+mn-lt"/>
              </a:defRPr>
            </a:lvl5pPr>
            <a:lvl6pPr marL="2281675" indent="-220125" algn="l" defTabSz="609576" rtl="0" fontAlgn="base">
              <a:spcBef>
                <a:spcPct val="20000"/>
              </a:spcBef>
              <a:spcAft>
                <a:spcPct val="0"/>
              </a:spcAft>
              <a:buClr>
                <a:schemeClr val="tx2"/>
              </a:buClr>
              <a:buFont typeface="Arial" pitchFamily="34" charset="0"/>
              <a:buChar char="»"/>
              <a:defRPr sz="2000">
                <a:solidFill>
                  <a:schemeClr val="tx1"/>
                </a:solidFill>
                <a:latin typeface="+mn-lt"/>
              </a:defRPr>
            </a:lvl6pPr>
            <a:lvl7pPr marL="2891251" indent="-220125" algn="l" defTabSz="609576" rtl="0" fontAlgn="base">
              <a:spcBef>
                <a:spcPct val="20000"/>
              </a:spcBef>
              <a:spcAft>
                <a:spcPct val="0"/>
              </a:spcAft>
              <a:buClr>
                <a:schemeClr val="tx2"/>
              </a:buClr>
              <a:buFont typeface="Arial" pitchFamily="34" charset="0"/>
              <a:buChar char="»"/>
              <a:defRPr sz="2000">
                <a:solidFill>
                  <a:schemeClr val="tx1"/>
                </a:solidFill>
                <a:latin typeface="+mn-lt"/>
              </a:defRPr>
            </a:lvl7pPr>
            <a:lvl8pPr marL="3500827" indent="-220125" algn="l" defTabSz="609576" rtl="0" fontAlgn="base">
              <a:spcBef>
                <a:spcPct val="20000"/>
              </a:spcBef>
              <a:spcAft>
                <a:spcPct val="0"/>
              </a:spcAft>
              <a:buClr>
                <a:schemeClr val="tx2"/>
              </a:buClr>
              <a:buFont typeface="Arial" pitchFamily="34" charset="0"/>
              <a:buChar char="»"/>
              <a:defRPr sz="2000">
                <a:solidFill>
                  <a:schemeClr val="tx1"/>
                </a:solidFill>
                <a:latin typeface="+mn-lt"/>
              </a:defRPr>
            </a:lvl8pPr>
            <a:lvl9pPr marL="4110402" indent="-220125" algn="l" defTabSz="609576" rtl="0" fontAlgn="base">
              <a:spcBef>
                <a:spcPct val="20000"/>
              </a:spcBef>
              <a:spcAft>
                <a:spcPct val="0"/>
              </a:spcAft>
              <a:buClr>
                <a:schemeClr val="tx2"/>
              </a:buClr>
              <a:buFont typeface="Arial" pitchFamily="34" charset="0"/>
              <a:buChar char="»"/>
              <a:defRPr sz="2000">
                <a:solidFill>
                  <a:schemeClr val="tx1"/>
                </a:solidFill>
                <a:latin typeface="+mn-lt"/>
              </a:defRPr>
            </a:lvl9pPr>
          </a:lstStyle>
          <a:p>
            <a:r>
              <a:rPr lang="en-US" altLang="zh-CN" b="0" kern="0" dirty="0"/>
              <a:t>Yuan is a Chinese GPT</a:t>
            </a:r>
            <a:endParaRPr lang="zh-CN" altLang="en-US" kern="0" dirty="0"/>
          </a:p>
        </p:txBody>
      </p:sp>
      <p:pic>
        <p:nvPicPr>
          <p:cNvPr id="19" name="图片 18">
            <a:extLst>
              <a:ext uri="{FF2B5EF4-FFF2-40B4-BE49-F238E27FC236}">
                <a16:creationId xmlns:a16="http://schemas.microsoft.com/office/drawing/2014/main" id="{AEDC3155-E863-48F8-A462-E16EC4D315C9}"/>
              </a:ext>
            </a:extLst>
          </p:cNvPr>
          <p:cNvPicPr>
            <a:picLocks noChangeAspect="1"/>
          </p:cNvPicPr>
          <p:nvPr/>
        </p:nvPicPr>
        <p:blipFill rotWithShape="1">
          <a:blip r:embed="rId5">
            <a:extLst>
              <a:ext uri="{28A0092B-C50C-407E-A947-70E740481C1C}">
                <a14:useLocalDpi xmlns:a14="http://schemas.microsoft.com/office/drawing/2010/main" val="0"/>
              </a:ext>
            </a:extLst>
          </a:blip>
          <a:srcRect l="4084" t="1815" r="633" b="14795"/>
          <a:stretch/>
        </p:blipFill>
        <p:spPr>
          <a:xfrm>
            <a:off x="1764543" y="1573267"/>
            <a:ext cx="8662914" cy="4254615"/>
          </a:xfrm>
          <a:prstGeom prst="rect">
            <a:avLst/>
          </a:prstGeom>
        </p:spPr>
      </p:pic>
    </p:spTree>
    <p:extLst>
      <p:ext uri="{BB962C8B-B14F-4D97-AF65-F5344CB8AC3E}">
        <p14:creationId xmlns:p14="http://schemas.microsoft.com/office/powerpoint/2010/main" val="3534348644"/>
      </p:ext>
    </p:extLst>
  </p:cSld>
  <p:clrMapOvr>
    <a:masterClrMapping/>
  </p:clrMapOvr>
  <mc:AlternateContent xmlns:mc="http://schemas.openxmlformats.org/markup-compatibility/2006" xmlns:p14="http://schemas.microsoft.com/office/powerpoint/2010/main">
    <mc:Choice Requires="p14">
      <p:transition spd="slow" p14:dur="6250" advTm="5000"/>
    </mc:Choice>
    <mc:Fallback xmlns="">
      <p:transition spd="slow" advTm="5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altLang="zh-CN" dirty="0"/>
              <a:t>Yuan Large Language Model</a:t>
            </a:r>
            <a:endParaRPr lang="en-US" altLang="en-US" dirty="0"/>
          </a:p>
        </p:txBody>
      </p:sp>
      <p:pic>
        <p:nvPicPr>
          <p:cNvPr id="4" name="图片 3">
            <a:extLst>
              <a:ext uri="{FF2B5EF4-FFF2-40B4-BE49-F238E27FC236}">
                <a16:creationId xmlns:a16="http://schemas.microsoft.com/office/drawing/2014/main" id="{2784DA6D-5215-45FF-A2FB-70E005C4033A}"/>
              </a:ext>
            </a:extLst>
          </p:cNvPr>
          <p:cNvPicPr>
            <a:picLocks noChangeAspect="1"/>
          </p:cNvPicPr>
          <p:nvPr/>
        </p:nvPicPr>
        <p:blipFill rotWithShape="1">
          <a:blip r:embed="rId2"/>
          <a:srcRect t="3824"/>
          <a:stretch/>
        </p:blipFill>
        <p:spPr>
          <a:xfrm>
            <a:off x="10502721" y="0"/>
            <a:ext cx="1689279" cy="977248"/>
          </a:xfrm>
          <a:prstGeom prst="rect">
            <a:avLst/>
          </a:prstGeom>
        </p:spPr>
      </p:pic>
      <p:pic>
        <p:nvPicPr>
          <p:cNvPr id="6" name="图片 5">
            <a:extLst>
              <a:ext uri="{FF2B5EF4-FFF2-40B4-BE49-F238E27FC236}">
                <a16:creationId xmlns:a16="http://schemas.microsoft.com/office/drawing/2014/main" id="{EF4F9A4A-9DC4-463D-B61A-3CBFA30EA39B}"/>
              </a:ext>
            </a:extLst>
          </p:cNvPr>
          <p:cNvPicPr>
            <a:picLocks noChangeAspect="1"/>
          </p:cNvPicPr>
          <p:nvPr/>
        </p:nvPicPr>
        <p:blipFill rotWithShape="1">
          <a:blip r:embed="rId3"/>
          <a:srcRect l="-1" t="8284" r="1440"/>
          <a:stretch/>
        </p:blipFill>
        <p:spPr>
          <a:xfrm>
            <a:off x="-1" y="6307814"/>
            <a:ext cx="3123128" cy="550185"/>
          </a:xfrm>
          <a:prstGeom prst="rect">
            <a:avLst/>
          </a:prstGeom>
        </p:spPr>
      </p:pic>
      <p:sp>
        <p:nvSpPr>
          <p:cNvPr id="7" name="内容占位符 2">
            <a:extLst>
              <a:ext uri="{FF2B5EF4-FFF2-40B4-BE49-F238E27FC236}">
                <a16:creationId xmlns:a16="http://schemas.microsoft.com/office/drawing/2014/main" id="{36ACE5E3-FC85-4B5B-890C-1404906F70F3}"/>
              </a:ext>
            </a:extLst>
          </p:cNvPr>
          <p:cNvSpPr txBox="1">
            <a:spLocks/>
          </p:cNvSpPr>
          <p:nvPr/>
        </p:nvSpPr>
        <p:spPr bwMode="auto">
          <a:xfrm>
            <a:off x="500378" y="1180575"/>
            <a:ext cx="5760640" cy="50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76752" indent="-376752" algn="l" defTabSz="609576" rtl="0" eaLnBrk="0" fontAlgn="base" hangingPunct="0">
              <a:spcBef>
                <a:spcPct val="20000"/>
              </a:spcBef>
              <a:spcAft>
                <a:spcPct val="0"/>
              </a:spcAft>
              <a:buFont typeface="Arial" pitchFamily="34" charset="0"/>
              <a:buChar char="•"/>
              <a:defRPr sz="2000" b="1">
                <a:solidFill>
                  <a:schemeClr val="tx2"/>
                </a:solidFill>
                <a:latin typeface="+mn-lt"/>
                <a:ea typeface="+mn-ea"/>
                <a:cs typeface="+mn-cs"/>
              </a:defRPr>
            </a:lvl1pPr>
            <a:lvl2pPr marL="690006" indent="-313254" algn="l" defTabSz="609576" rtl="0" eaLnBrk="0" fontAlgn="base" hangingPunct="0">
              <a:spcBef>
                <a:spcPts val="400"/>
              </a:spcBef>
              <a:spcAft>
                <a:spcPct val="0"/>
              </a:spcAft>
              <a:buClr>
                <a:schemeClr val="tx2"/>
              </a:buClr>
              <a:buFont typeface="Arial" pitchFamily="34" charset="0"/>
              <a:buChar char="–"/>
              <a:defRPr sz="1667">
                <a:solidFill>
                  <a:schemeClr val="tx1"/>
                </a:solidFill>
                <a:latin typeface="+mn-lt"/>
              </a:defRPr>
            </a:lvl2pPr>
            <a:lvl3pPr marL="1066757" indent="-304788" algn="l" defTabSz="609576" rtl="0" eaLnBrk="0" fontAlgn="base" hangingPunct="0">
              <a:spcBef>
                <a:spcPct val="20000"/>
              </a:spcBef>
              <a:spcAft>
                <a:spcPct val="0"/>
              </a:spcAft>
              <a:buClr>
                <a:schemeClr val="tx2"/>
              </a:buClr>
              <a:buFont typeface="Arial" pitchFamily="34" charset="0"/>
              <a:buChar char="•"/>
              <a:defRPr sz="1500">
                <a:solidFill>
                  <a:schemeClr val="tx1"/>
                </a:solidFill>
                <a:latin typeface="+mn-lt"/>
              </a:defRPr>
            </a:lvl3pPr>
            <a:lvl4pPr marL="1369429" indent="-302672" algn="l" defTabSz="609576" rtl="0" eaLnBrk="0" fontAlgn="base" hangingPunct="0">
              <a:spcBef>
                <a:spcPct val="20000"/>
              </a:spcBef>
              <a:spcAft>
                <a:spcPct val="0"/>
              </a:spcAft>
              <a:buClr>
                <a:schemeClr val="tx2"/>
              </a:buClr>
              <a:buFont typeface="Arial" pitchFamily="34" charset="0"/>
              <a:buChar char="–"/>
              <a:defRPr sz="1333">
                <a:solidFill>
                  <a:schemeClr val="tx1"/>
                </a:solidFill>
                <a:latin typeface="+mn-lt"/>
              </a:defRPr>
            </a:lvl4pPr>
            <a:lvl5pPr marL="1672100" indent="-220125" algn="l" defTabSz="609576" rtl="0" eaLnBrk="0" fontAlgn="base" hangingPunct="0">
              <a:spcBef>
                <a:spcPct val="20000"/>
              </a:spcBef>
              <a:spcAft>
                <a:spcPct val="0"/>
              </a:spcAft>
              <a:buClr>
                <a:schemeClr val="tx2"/>
              </a:buClr>
              <a:buFont typeface="Arial" pitchFamily="34" charset="0"/>
              <a:buChar char="»"/>
              <a:defRPr sz="1167">
                <a:solidFill>
                  <a:schemeClr val="tx1"/>
                </a:solidFill>
                <a:latin typeface="+mn-lt"/>
              </a:defRPr>
            </a:lvl5pPr>
            <a:lvl6pPr marL="2281675" indent="-220125" algn="l" defTabSz="609576" rtl="0" fontAlgn="base">
              <a:spcBef>
                <a:spcPct val="20000"/>
              </a:spcBef>
              <a:spcAft>
                <a:spcPct val="0"/>
              </a:spcAft>
              <a:buClr>
                <a:schemeClr val="tx2"/>
              </a:buClr>
              <a:buFont typeface="Arial" pitchFamily="34" charset="0"/>
              <a:buChar char="»"/>
              <a:defRPr sz="2000">
                <a:solidFill>
                  <a:schemeClr val="tx1"/>
                </a:solidFill>
                <a:latin typeface="+mn-lt"/>
              </a:defRPr>
            </a:lvl6pPr>
            <a:lvl7pPr marL="2891251" indent="-220125" algn="l" defTabSz="609576" rtl="0" fontAlgn="base">
              <a:spcBef>
                <a:spcPct val="20000"/>
              </a:spcBef>
              <a:spcAft>
                <a:spcPct val="0"/>
              </a:spcAft>
              <a:buClr>
                <a:schemeClr val="tx2"/>
              </a:buClr>
              <a:buFont typeface="Arial" pitchFamily="34" charset="0"/>
              <a:buChar char="»"/>
              <a:defRPr sz="2000">
                <a:solidFill>
                  <a:schemeClr val="tx1"/>
                </a:solidFill>
                <a:latin typeface="+mn-lt"/>
              </a:defRPr>
            </a:lvl7pPr>
            <a:lvl8pPr marL="3500827" indent="-220125" algn="l" defTabSz="609576" rtl="0" fontAlgn="base">
              <a:spcBef>
                <a:spcPct val="20000"/>
              </a:spcBef>
              <a:spcAft>
                <a:spcPct val="0"/>
              </a:spcAft>
              <a:buClr>
                <a:schemeClr val="tx2"/>
              </a:buClr>
              <a:buFont typeface="Arial" pitchFamily="34" charset="0"/>
              <a:buChar char="»"/>
              <a:defRPr sz="2000">
                <a:solidFill>
                  <a:schemeClr val="tx1"/>
                </a:solidFill>
                <a:latin typeface="+mn-lt"/>
              </a:defRPr>
            </a:lvl8pPr>
            <a:lvl9pPr marL="4110402" indent="-220125" algn="l" defTabSz="609576" rtl="0" fontAlgn="base">
              <a:spcBef>
                <a:spcPct val="20000"/>
              </a:spcBef>
              <a:spcAft>
                <a:spcPct val="0"/>
              </a:spcAft>
              <a:buClr>
                <a:schemeClr val="tx2"/>
              </a:buClr>
              <a:buFont typeface="Arial" pitchFamily="34" charset="0"/>
              <a:buChar char="»"/>
              <a:defRPr sz="2000">
                <a:solidFill>
                  <a:schemeClr val="tx1"/>
                </a:solidFill>
                <a:latin typeface="+mn-lt"/>
              </a:defRPr>
            </a:lvl9pPr>
          </a:lstStyle>
          <a:p>
            <a:r>
              <a:rPr lang="en-US" altLang="zh-CN" kern="0" dirty="0"/>
              <a:t>Different Training Frameworks</a:t>
            </a:r>
          </a:p>
          <a:p>
            <a:pPr lvl="1"/>
            <a:r>
              <a:rPr lang="en-US" altLang="zh-CN" b="0" kern="0" dirty="0" err="1"/>
              <a:t>DeepSpeed</a:t>
            </a:r>
            <a:endParaRPr lang="en-US" altLang="zh-CN" b="0" kern="0" dirty="0"/>
          </a:p>
          <a:p>
            <a:pPr lvl="1"/>
            <a:r>
              <a:rPr lang="en-US" altLang="zh-CN" b="0" kern="0" dirty="0"/>
              <a:t>Megatron</a:t>
            </a:r>
          </a:p>
          <a:p>
            <a:r>
              <a:rPr lang="en-US" altLang="zh-CN" kern="0" dirty="0"/>
              <a:t>Different Hyperparameters</a:t>
            </a:r>
          </a:p>
          <a:p>
            <a:pPr lvl="1"/>
            <a:r>
              <a:rPr lang="en-US" altLang="zh-CN" b="0" kern="0" dirty="0"/>
              <a:t>Parallel Size</a:t>
            </a:r>
          </a:p>
          <a:p>
            <a:pPr lvl="1"/>
            <a:r>
              <a:rPr lang="en-US" altLang="zh-CN" b="0" kern="0" dirty="0" err="1"/>
              <a:t>Batchsize</a:t>
            </a:r>
            <a:r>
              <a:rPr lang="en-US" altLang="zh-CN" b="0" kern="0" dirty="0"/>
              <a:t> / Micro </a:t>
            </a:r>
            <a:r>
              <a:rPr lang="en-US" altLang="zh-CN" b="0" kern="0" dirty="0" err="1"/>
              <a:t>Batchsize</a:t>
            </a:r>
            <a:endParaRPr lang="en-US" altLang="zh-CN" b="0" kern="0" dirty="0"/>
          </a:p>
          <a:p>
            <a:endParaRPr lang="en-US" altLang="zh-CN" b="0" kern="0" dirty="0"/>
          </a:p>
        </p:txBody>
      </p:sp>
      <p:pic>
        <p:nvPicPr>
          <p:cNvPr id="8" name="图片 7">
            <a:extLst>
              <a:ext uri="{FF2B5EF4-FFF2-40B4-BE49-F238E27FC236}">
                <a16:creationId xmlns:a16="http://schemas.microsoft.com/office/drawing/2014/main" id="{61495B61-443B-4847-9E00-9EA3920785DC}"/>
              </a:ext>
            </a:extLst>
          </p:cNvPr>
          <p:cNvPicPr>
            <a:picLocks noChangeAspect="1"/>
          </p:cNvPicPr>
          <p:nvPr/>
        </p:nvPicPr>
        <p:blipFill>
          <a:blip r:embed="rId4"/>
          <a:stretch>
            <a:fillRect/>
          </a:stretch>
        </p:blipFill>
        <p:spPr>
          <a:xfrm>
            <a:off x="5108028" y="1251622"/>
            <a:ext cx="6774938" cy="4911304"/>
          </a:xfrm>
          <a:prstGeom prst="rect">
            <a:avLst/>
          </a:prstGeom>
        </p:spPr>
      </p:pic>
    </p:spTree>
    <p:extLst>
      <p:ext uri="{BB962C8B-B14F-4D97-AF65-F5344CB8AC3E}">
        <p14:creationId xmlns:p14="http://schemas.microsoft.com/office/powerpoint/2010/main" val="3960394903"/>
      </p:ext>
    </p:extLst>
  </p:cSld>
  <p:clrMapOvr>
    <a:masterClrMapping/>
  </p:clrMapOvr>
  <mc:AlternateContent xmlns:mc="http://schemas.openxmlformats.org/markup-compatibility/2006" xmlns:p14="http://schemas.microsoft.com/office/powerpoint/2010/main">
    <mc:Choice Requires="p14">
      <p:transition spd="slow" p14:dur="6250" advTm="5000"/>
    </mc:Choice>
    <mc:Fallback xmlns="">
      <p:transition spd="slow" advTm="5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altLang="zh-CN" dirty="0"/>
              <a:t>Yuan Large Language Model</a:t>
            </a:r>
            <a:endParaRPr lang="en-US" altLang="en-US" dirty="0"/>
          </a:p>
        </p:txBody>
      </p:sp>
      <p:pic>
        <p:nvPicPr>
          <p:cNvPr id="4" name="图片 3">
            <a:extLst>
              <a:ext uri="{FF2B5EF4-FFF2-40B4-BE49-F238E27FC236}">
                <a16:creationId xmlns:a16="http://schemas.microsoft.com/office/drawing/2014/main" id="{2784DA6D-5215-45FF-A2FB-70E005C4033A}"/>
              </a:ext>
            </a:extLst>
          </p:cNvPr>
          <p:cNvPicPr>
            <a:picLocks noChangeAspect="1"/>
          </p:cNvPicPr>
          <p:nvPr/>
        </p:nvPicPr>
        <p:blipFill rotWithShape="1">
          <a:blip r:embed="rId2"/>
          <a:srcRect t="3824"/>
          <a:stretch/>
        </p:blipFill>
        <p:spPr>
          <a:xfrm>
            <a:off x="10502721" y="0"/>
            <a:ext cx="1689279" cy="977248"/>
          </a:xfrm>
          <a:prstGeom prst="rect">
            <a:avLst/>
          </a:prstGeom>
        </p:spPr>
      </p:pic>
      <p:pic>
        <p:nvPicPr>
          <p:cNvPr id="6" name="图片 5">
            <a:extLst>
              <a:ext uri="{FF2B5EF4-FFF2-40B4-BE49-F238E27FC236}">
                <a16:creationId xmlns:a16="http://schemas.microsoft.com/office/drawing/2014/main" id="{EF4F9A4A-9DC4-463D-B61A-3CBFA30EA39B}"/>
              </a:ext>
            </a:extLst>
          </p:cNvPr>
          <p:cNvPicPr>
            <a:picLocks noChangeAspect="1"/>
          </p:cNvPicPr>
          <p:nvPr/>
        </p:nvPicPr>
        <p:blipFill rotWithShape="1">
          <a:blip r:embed="rId3"/>
          <a:srcRect l="-1" t="8284" r="1440"/>
          <a:stretch/>
        </p:blipFill>
        <p:spPr>
          <a:xfrm>
            <a:off x="-1" y="6307814"/>
            <a:ext cx="3123128" cy="550185"/>
          </a:xfrm>
          <a:prstGeom prst="rect">
            <a:avLst/>
          </a:prstGeom>
        </p:spPr>
      </p:pic>
      <p:sp>
        <p:nvSpPr>
          <p:cNvPr id="7" name="内容占位符 2">
            <a:extLst>
              <a:ext uri="{FF2B5EF4-FFF2-40B4-BE49-F238E27FC236}">
                <a16:creationId xmlns:a16="http://schemas.microsoft.com/office/drawing/2014/main" id="{36ACE5E3-FC85-4B5B-890C-1404906F70F3}"/>
              </a:ext>
            </a:extLst>
          </p:cNvPr>
          <p:cNvSpPr txBox="1">
            <a:spLocks/>
          </p:cNvSpPr>
          <p:nvPr/>
        </p:nvSpPr>
        <p:spPr bwMode="auto">
          <a:xfrm>
            <a:off x="500378" y="1180575"/>
            <a:ext cx="5760640" cy="50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76752" indent="-376752" algn="l" defTabSz="609576" rtl="0" eaLnBrk="0" fontAlgn="base" hangingPunct="0">
              <a:spcBef>
                <a:spcPct val="20000"/>
              </a:spcBef>
              <a:spcAft>
                <a:spcPct val="0"/>
              </a:spcAft>
              <a:buFont typeface="Arial" pitchFamily="34" charset="0"/>
              <a:buChar char="•"/>
              <a:defRPr sz="2000" b="1">
                <a:solidFill>
                  <a:schemeClr val="tx2"/>
                </a:solidFill>
                <a:latin typeface="+mn-lt"/>
                <a:ea typeface="+mn-ea"/>
                <a:cs typeface="+mn-cs"/>
              </a:defRPr>
            </a:lvl1pPr>
            <a:lvl2pPr marL="690006" indent="-313254" algn="l" defTabSz="609576" rtl="0" eaLnBrk="0" fontAlgn="base" hangingPunct="0">
              <a:spcBef>
                <a:spcPts val="400"/>
              </a:spcBef>
              <a:spcAft>
                <a:spcPct val="0"/>
              </a:spcAft>
              <a:buClr>
                <a:schemeClr val="tx2"/>
              </a:buClr>
              <a:buFont typeface="Arial" pitchFamily="34" charset="0"/>
              <a:buChar char="–"/>
              <a:defRPr sz="1667">
                <a:solidFill>
                  <a:schemeClr val="tx1"/>
                </a:solidFill>
                <a:latin typeface="+mn-lt"/>
              </a:defRPr>
            </a:lvl2pPr>
            <a:lvl3pPr marL="1066757" indent="-304788" algn="l" defTabSz="609576" rtl="0" eaLnBrk="0" fontAlgn="base" hangingPunct="0">
              <a:spcBef>
                <a:spcPct val="20000"/>
              </a:spcBef>
              <a:spcAft>
                <a:spcPct val="0"/>
              </a:spcAft>
              <a:buClr>
                <a:schemeClr val="tx2"/>
              </a:buClr>
              <a:buFont typeface="Arial" pitchFamily="34" charset="0"/>
              <a:buChar char="•"/>
              <a:defRPr sz="1500">
                <a:solidFill>
                  <a:schemeClr val="tx1"/>
                </a:solidFill>
                <a:latin typeface="+mn-lt"/>
              </a:defRPr>
            </a:lvl3pPr>
            <a:lvl4pPr marL="1369429" indent="-302672" algn="l" defTabSz="609576" rtl="0" eaLnBrk="0" fontAlgn="base" hangingPunct="0">
              <a:spcBef>
                <a:spcPct val="20000"/>
              </a:spcBef>
              <a:spcAft>
                <a:spcPct val="0"/>
              </a:spcAft>
              <a:buClr>
                <a:schemeClr val="tx2"/>
              </a:buClr>
              <a:buFont typeface="Arial" pitchFamily="34" charset="0"/>
              <a:buChar char="–"/>
              <a:defRPr sz="1333">
                <a:solidFill>
                  <a:schemeClr val="tx1"/>
                </a:solidFill>
                <a:latin typeface="+mn-lt"/>
              </a:defRPr>
            </a:lvl4pPr>
            <a:lvl5pPr marL="1672100" indent="-220125" algn="l" defTabSz="609576" rtl="0" eaLnBrk="0" fontAlgn="base" hangingPunct="0">
              <a:spcBef>
                <a:spcPct val="20000"/>
              </a:spcBef>
              <a:spcAft>
                <a:spcPct val="0"/>
              </a:spcAft>
              <a:buClr>
                <a:schemeClr val="tx2"/>
              </a:buClr>
              <a:buFont typeface="Arial" pitchFamily="34" charset="0"/>
              <a:buChar char="»"/>
              <a:defRPr sz="1167">
                <a:solidFill>
                  <a:schemeClr val="tx1"/>
                </a:solidFill>
                <a:latin typeface="+mn-lt"/>
              </a:defRPr>
            </a:lvl5pPr>
            <a:lvl6pPr marL="2281675" indent="-220125" algn="l" defTabSz="609576" rtl="0" fontAlgn="base">
              <a:spcBef>
                <a:spcPct val="20000"/>
              </a:spcBef>
              <a:spcAft>
                <a:spcPct val="0"/>
              </a:spcAft>
              <a:buClr>
                <a:schemeClr val="tx2"/>
              </a:buClr>
              <a:buFont typeface="Arial" pitchFamily="34" charset="0"/>
              <a:buChar char="»"/>
              <a:defRPr sz="2000">
                <a:solidFill>
                  <a:schemeClr val="tx1"/>
                </a:solidFill>
                <a:latin typeface="+mn-lt"/>
              </a:defRPr>
            </a:lvl6pPr>
            <a:lvl7pPr marL="2891251" indent="-220125" algn="l" defTabSz="609576" rtl="0" fontAlgn="base">
              <a:spcBef>
                <a:spcPct val="20000"/>
              </a:spcBef>
              <a:spcAft>
                <a:spcPct val="0"/>
              </a:spcAft>
              <a:buClr>
                <a:schemeClr val="tx2"/>
              </a:buClr>
              <a:buFont typeface="Arial" pitchFamily="34" charset="0"/>
              <a:buChar char="»"/>
              <a:defRPr sz="2000">
                <a:solidFill>
                  <a:schemeClr val="tx1"/>
                </a:solidFill>
                <a:latin typeface="+mn-lt"/>
              </a:defRPr>
            </a:lvl7pPr>
            <a:lvl8pPr marL="3500827" indent="-220125" algn="l" defTabSz="609576" rtl="0" fontAlgn="base">
              <a:spcBef>
                <a:spcPct val="20000"/>
              </a:spcBef>
              <a:spcAft>
                <a:spcPct val="0"/>
              </a:spcAft>
              <a:buClr>
                <a:schemeClr val="tx2"/>
              </a:buClr>
              <a:buFont typeface="Arial" pitchFamily="34" charset="0"/>
              <a:buChar char="»"/>
              <a:defRPr sz="2000">
                <a:solidFill>
                  <a:schemeClr val="tx1"/>
                </a:solidFill>
                <a:latin typeface="+mn-lt"/>
              </a:defRPr>
            </a:lvl8pPr>
            <a:lvl9pPr marL="4110402" indent="-220125" algn="l" defTabSz="609576" rtl="0" fontAlgn="base">
              <a:spcBef>
                <a:spcPct val="20000"/>
              </a:spcBef>
              <a:spcAft>
                <a:spcPct val="0"/>
              </a:spcAft>
              <a:buClr>
                <a:schemeClr val="tx2"/>
              </a:buClr>
              <a:buFont typeface="Arial" pitchFamily="34" charset="0"/>
              <a:buChar char="»"/>
              <a:defRPr sz="2000">
                <a:solidFill>
                  <a:schemeClr val="tx1"/>
                </a:solidFill>
                <a:latin typeface="+mn-lt"/>
              </a:defRPr>
            </a:lvl9pPr>
          </a:lstStyle>
          <a:p>
            <a:pPr marL="376555" indent="-376555"/>
            <a:r>
              <a:rPr lang="en-US" altLang="zh-CN" dirty="0"/>
              <a:t>Data Parallel</a:t>
            </a:r>
          </a:p>
          <a:p>
            <a:pPr marL="376356" indent="-313055"/>
            <a:r>
              <a:rPr lang="en-US" altLang="zh-CN" dirty="0">
                <a:cs typeface="Arial"/>
              </a:rPr>
              <a:t>Model Parallel</a:t>
            </a:r>
            <a:endParaRPr lang="en-US" altLang="zh-CN" dirty="0"/>
          </a:p>
          <a:p>
            <a:pPr marL="689809" lvl="1" indent="-376555"/>
            <a:r>
              <a:rPr lang="en-US" altLang="zh-CN" dirty="0"/>
              <a:t>Pipeline Parallel</a:t>
            </a:r>
            <a:endParaRPr lang="zh-CN" altLang="en-US" dirty="0"/>
          </a:p>
          <a:p>
            <a:pPr marL="689809" lvl="1" indent="-376555"/>
            <a:r>
              <a:rPr lang="en-US" altLang="zh-CN" dirty="0"/>
              <a:t>Tensor Parallel</a:t>
            </a:r>
          </a:p>
          <a:p>
            <a:pPr marL="689809" lvl="1" indent="-376555"/>
            <a:endParaRPr lang="en-US" altLang="zh-CN" dirty="0"/>
          </a:p>
          <a:p>
            <a:pPr marL="376555" indent="-376555"/>
            <a:r>
              <a:rPr lang="en-US" altLang="zh-CN" dirty="0"/>
              <a:t>Data Parallel</a:t>
            </a:r>
          </a:p>
          <a:p>
            <a:pPr marL="689610" lvl="1" indent="-313055"/>
            <a:r>
              <a:rPr lang="en-US" altLang="zh-CN" dirty="0"/>
              <a:t>Dividing input </a:t>
            </a:r>
            <a:r>
              <a:rPr lang="en-US" altLang="zh-CN" b="1" dirty="0">
                <a:solidFill>
                  <a:srgbClr val="0070C0"/>
                </a:solidFill>
              </a:rPr>
              <a:t>data</a:t>
            </a:r>
            <a:r>
              <a:rPr lang="en-US" altLang="zh-CN" dirty="0"/>
              <a:t> into smaller mini-batches and processing them simultaneously on different GPUs</a:t>
            </a:r>
          </a:p>
          <a:p>
            <a:pPr marL="689610" lvl="1" indent="-313055"/>
            <a:r>
              <a:rPr lang="en-US" altLang="zh-CN" b="1" dirty="0">
                <a:solidFill>
                  <a:srgbClr val="00B050"/>
                </a:solidFill>
                <a:cs typeface="Arial"/>
              </a:rPr>
              <a:t>Pro</a:t>
            </a:r>
            <a:r>
              <a:rPr lang="en-US" altLang="zh-CN" dirty="0">
                <a:cs typeface="Arial"/>
              </a:rPr>
              <a:t>: throughput scales almost linearly</a:t>
            </a:r>
          </a:p>
          <a:p>
            <a:pPr marL="689610" lvl="1" indent="-313055"/>
            <a:r>
              <a:rPr lang="en-US" altLang="zh-CN" b="1" dirty="0">
                <a:solidFill>
                  <a:srgbClr val="FF0000"/>
                </a:solidFill>
                <a:cs typeface="Arial"/>
              </a:rPr>
              <a:t>Con</a:t>
            </a:r>
            <a:r>
              <a:rPr lang="en-US" altLang="zh-CN" dirty="0">
                <a:cs typeface="Arial"/>
              </a:rPr>
              <a:t>: model parameters are duplicated on GPUs</a:t>
            </a:r>
          </a:p>
          <a:p>
            <a:pPr marL="376555" indent="-376555"/>
            <a:endParaRPr lang="en-US" altLang="zh-CN" dirty="0"/>
          </a:p>
        </p:txBody>
      </p:sp>
      <p:pic>
        <p:nvPicPr>
          <p:cNvPr id="11" name="图片 10">
            <a:extLst>
              <a:ext uri="{FF2B5EF4-FFF2-40B4-BE49-F238E27FC236}">
                <a16:creationId xmlns:a16="http://schemas.microsoft.com/office/drawing/2014/main" id="{32ECC347-AA5D-4FD3-B418-91BE757DAA85}"/>
              </a:ext>
            </a:extLst>
          </p:cNvPr>
          <p:cNvPicPr>
            <a:picLocks noChangeAspect="1"/>
          </p:cNvPicPr>
          <p:nvPr/>
        </p:nvPicPr>
        <p:blipFill>
          <a:blip r:embed="rId4"/>
          <a:stretch>
            <a:fillRect/>
          </a:stretch>
        </p:blipFill>
        <p:spPr>
          <a:xfrm>
            <a:off x="6261018" y="1180575"/>
            <a:ext cx="5223846" cy="4959125"/>
          </a:xfrm>
          <a:prstGeom prst="rect">
            <a:avLst/>
          </a:prstGeom>
        </p:spPr>
      </p:pic>
    </p:spTree>
    <p:extLst>
      <p:ext uri="{BB962C8B-B14F-4D97-AF65-F5344CB8AC3E}">
        <p14:creationId xmlns:p14="http://schemas.microsoft.com/office/powerpoint/2010/main" val="1989077953"/>
      </p:ext>
    </p:extLst>
  </p:cSld>
  <p:clrMapOvr>
    <a:masterClrMapping/>
  </p:clrMapOvr>
  <mc:AlternateContent xmlns:mc="http://schemas.openxmlformats.org/markup-compatibility/2006" xmlns:p14="http://schemas.microsoft.com/office/powerpoint/2010/main">
    <mc:Choice Requires="p14">
      <p:transition spd="slow" p14:dur="6250" advTm="5000"/>
    </mc:Choice>
    <mc:Fallback xmlns="">
      <p:transition spd="slow" advTm="5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altLang="zh-CN" dirty="0"/>
              <a:t>Yuan Large Language Model</a:t>
            </a:r>
            <a:endParaRPr lang="en-US" altLang="en-US" dirty="0"/>
          </a:p>
        </p:txBody>
      </p:sp>
      <p:pic>
        <p:nvPicPr>
          <p:cNvPr id="4" name="图片 3">
            <a:extLst>
              <a:ext uri="{FF2B5EF4-FFF2-40B4-BE49-F238E27FC236}">
                <a16:creationId xmlns:a16="http://schemas.microsoft.com/office/drawing/2014/main" id="{2784DA6D-5215-45FF-A2FB-70E005C4033A}"/>
              </a:ext>
            </a:extLst>
          </p:cNvPr>
          <p:cNvPicPr>
            <a:picLocks noChangeAspect="1"/>
          </p:cNvPicPr>
          <p:nvPr/>
        </p:nvPicPr>
        <p:blipFill rotWithShape="1">
          <a:blip r:embed="rId2"/>
          <a:srcRect t="3824"/>
          <a:stretch/>
        </p:blipFill>
        <p:spPr>
          <a:xfrm>
            <a:off x="10502721" y="0"/>
            <a:ext cx="1689279" cy="977248"/>
          </a:xfrm>
          <a:prstGeom prst="rect">
            <a:avLst/>
          </a:prstGeom>
        </p:spPr>
      </p:pic>
      <p:pic>
        <p:nvPicPr>
          <p:cNvPr id="6" name="图片 5">
            <a:extLst>
              <a:ext uri="{FF2B5EF4-FFF2-40B4-BE49-F238E27FC236}">
                <a16:creationId xmlns:a16="http://schemas.microsoft.com/office/drawing/2014/main" id="{EF4F9A4A-9DC4-463D-B61A-3CBFA30EA39B}"/>
              </a:ext>
            </a:extLst>
          </p:cNvPr>
          <p:cNvPicPr>
            <a:picLocks noChangeAspect="1"/>
          </p:cNvPicPr>
          <p:nvPr/>
        </p:nvPicPr>
        <p:blipFill rotWithShape="1">
          <a:blip r:embed="rId3"/>
          <a:srcRect l="-1" t="8284" r="1440"/>
          <a:stretch/>
        </p:blipFill>
        <p:spPr>
          <a:xfrm>
            <a:off x="-1" y="6307814"/>
            <a:ext cx="3123128" cy="550185"/>
          </a:xfrm>
          <a:prstGeom prst="rect">
            <a:avLst/>
          </a:prstGeom>
        </p:spPr>
      </p:pic>
      <p:sp>
        <p:nvSpPr>
          <p:cNvPr id="7" name="内容占位符 2">
            <a:extLst>
              <a:ext uri="{FF2B5EF4-FFF2-40B4-BE49-F238E27FC236}">
                <a16:creationId xmlns:a16="http://schemas.microsoft.com/office/drawing/2014/main" id="{36ACE5E3-FC85-4B5B-890C-1404906F70F3}"/>
              </a:ext>
            </a:extLst>
          </p:cNvPr>
          <p:cNvSpPr txBox="1">
            <a:spLocks/>
          </p:cNvSpPr>
          <p:nvPr/>
        </p:nvSpPr>
        <p:spPr bwMode="auto">
          <a:xfrm>
            <a:off x="500378" y="1180575"/>
            <a:ext cx="5760640" cy="50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76752" indent="-376752" algn="l" defTabSz="609576" rtl="0" eaLnBrk="0" fontAlgn="base" hangingPunct="0">
              <a:spcBef>
                <a:spcPct val="20000"/>
              </a:spcBef>
              <a:spcAft>
                <a:spcPct val="0"/>
              </a:spcAft>
              <a:buFont typeface="Arial" pitchFamily="34" charset="0"/>
              <a:buChar char="•"/>
              <a:defRPr sz="2000" b="1">
                <a:solidFill>
                  <a:schemeClr val="tx2"/>
                </a:solidFill>
                <a:latin typeface="+mn-lt"/>
                <a:ea typeface="+mn-ea"/>
                <a:cs typeface="+mn-cs"/>
              </a:defRPr>
            </a:lvl1pPr>
            <a:lvl2pPr marL="690006" indent="-313254" algn="l" defTabSz="609576" rtl="0" eaLnBrk="0" fontAlgn="base" hangingPunct="0">
              <a:spcBef>
                <a:spcPts val="400"/>
              </a:spcBef>
              <a:spcAft>
                <a:spcPct val="0"/>
              </a:spcAft>
              <a:buClr>
                <a:schemeClr val="tx2"/>
              </a:buClr>
              <a:buFont typeface="Arial" pitchFamily="34" charset="0"/>
              <a:buChar char="–"/>
              <a:defRPr sz="1667">
                <a:solidFill>
                  <a:schemeClr val="tx1"/>
                </a:solidFill>
                <a:latin typeface="+mn-lt"/>
              </a:defRPr>
            </a:lvl2pPr>
            <a:lvl3pPr marL="1066757" indent="-304788" algn="l" defTabSz="609576" rtl="0" eaLnBrk="0" fontAlgn="base" hangingPunct="0">
              <a:spcBef>
                <a:spcPct val="20000"/>
              </a:spcBef>
              <a:spcAft>
                <a:spcPct val="0"/>
              </a:spcAft>
              <a:buClr>
                <a:schemeClr val="tx2"/>
              </a:buClr>
              <a:buFont typeface="Arial" pitchFamily="34" charset="0"/>
              <a:buChar char="•"/>
              <a:defRPr sz="1500">
                <a:solidFill>
                  <a:schemeClr val="tx1"/>
                </a:solidFill>
                <a:latin typeface="+mn-lt"/>
              </a:defRPr>
            </a:lvl3pPr>
            <a:lvl4pPr marL="1369429" indent="-302672" algn="l" defTabSz="609576" rtl="0" eaLnBrk="0" fontAlgn="base" hangingPunct="0">
              <a:spcBef>
                <a:spcPct val="20000"/>
              </a:spcBef>
              <a:spcAft>
                <a:spcPct val="0"/>
              </a:spcAft>
              <a:buClr>
                <a:schemeClr val="tx2"/>
              </a:buClr>
              <a:buFont typeface="Arial" pitchFamily="34" charset="0"/>
              <a:buChar char="–"/>
              <a:defRPr sz="1333">
                <a:solidFill>
                  <a:schemeClr val="tx1"/>
                </a:solidFill>
                <a:latin typeface="+mn-lt"/>
              </a:defRPr>
            </a:lvl4pPr>
            <a:lvl5pPr marL="1672100" indent="-220125" algn="l" defTabSz="609576" rtl="0" eaLnBrk="0" fontAlgn="base" hangingPunct="0">
              <a:spcBef>
                <a:spcPct val="20000"/>
              </a:spcBef>
              <a:spcAft>
                <a:spcPct val="0"/>
              </a:spcAft>
              <a:buClr>
                <a:schemeClr val="tx2"/>
              </a:buClr>
              <a:buFont typeface="Arial" pitchFamily="34" charset="0"/>
              <a:buChar char="»"/>
              <a:defRPr sz="1167">
                <a:solidFill>
                  <a:schemeClr val="tx1"/>
                </a:solidFill>
                <a:latin typeface="+mn-lt"/>
              </a:defRPr>
            </a:lvl5pPr>
            <a:lvl6pPr marL="2281675" indent="-220125" algn="l" defTabSz="609576" rtl="0" fontAlgn="base">
              <a:spcBef>
                <a:spcPct val="20000"/>
              </a:spcBef>
              <a:spcAft>
                <a:spcPct val="0"/>
              </a:spcAft>
              <a:buClr>
                <a:schemeClr val="tx2"/>
              </a:buClr>
              <a:buFont typeface="Arial" pitchFamily="34" charset="0"/>
              <a:buChar char="»"/>
              <a:defRPr sz="2000">
                <a:solidFill>
                  <a:schemeClr val="tx1"/>
                </a:solidFill>
                <a:latin typeface="+mn-lt"/>
              </a:defRPr>
            </a:lvl6pPr>
            <a:lvl7pPr marL="2891251" indent="-220125" algn="l" defTabSz="609576" rtl="0" fontAlgn="base">
              <a:spcBef>
                <a:spcPct val="20000"/>
              </a:spcBef>
              <a:spcAft>
                <a:spcPct val="0"/>
              </a:spcAft>
              <a:buClr>
                <a:schemeClr val="tx2"/>
              </a:buClr>
              <a:buFont typeface="Arial" pitchFamily="34" charset="0"/>
              <a:buChar char="»"/>
              <a:defRPr sz="2000">
                <a:solidFill>
                  <a:schemeClr val="tx1"/>
                </a:solidFill>
                <a:latin typeface="+mn-lt"/>
              </a:defRPr>
            </a:lvl7pPr>
            <a:lvl8pPr marL="3500827" indent="-220125" algn="l" defTabSz="609576" rtl="0" fontAlgn="base">
              <a:spcBef>
                <a:spcPct val="20000"/>
              </a:spcBef>
              <a:spcAft>
                <a:spcPct val="0"/>
              </a:spcAft>
              <a:buClr>
                <a:schemeClr val="tx2"/>
              </a:buClr>
              <a:buFont typeface="Arial" pitchFamily="34" charset="0"/>
              <a:buChar char="»"/>
              <a:defRPr sz="2000">
                <a:solidFill>
                  <a:schemeClr val="tx1"/>
                </a:solidFill>
                <a:latin typeface="+mn-lt"/>
              </a:defRPr>
            </a:lvl8pPr>
            <a:lvl9pPr marL="4110402" indent="-220125" algn="l" defTabSz="609576" rtl="0" fontAlgn="base">
              <a:spcBef>
                <a:spcPct val="20000"/>
              </a:spcBef>
              <a:spcAft>
                <a:spcPct val="0"/>
              </a:spcAft>
              <a:buClr>
                <a:schemeClr val="tx2"/>
              </a:buClr>
              <a:buFont typeface="Arial" pitchFamily="34" charset="0"/>
              <a:buChar char="»"/>
              <a:defRPr sz="2000">
                <a:solidFill>
                  <a:schemeClr val="tx1"/>
                </a:solidFill>
                <a:latin typeface="+mn-lt"/>
              </a:defRPr>
            </a:lvl9pPr>
          </a:lstStyle>
          <a:p>
            <a:pPr marL="376555" indent="-376555"/>
            <a:r>
              <a:rPr lang="en-US" altLang="zh-CN" dirty="0"/>
              <a:t>Data Parallel</a:t>
            </a:r>
          </a:p>
          <a:p>
            <a:pPr marL="376356" indent="-313055"/>
            <a:r>
              <a:rPr lang="en-US" altLang="zh-CN" dirty="0">
                <a:cs typeface="Arial"/>
              </a:rPr>
              <a:t>Model Parallel</a:t>
            </a:r>
            <a:endParaRPr lang="en-US" altLang="zh-CN" dirty="0"/>
          </a:p>
          <a:p>
            <a:pPr marL="689809" lvl="1" indent="-376555"/>
            <a:r>
              <a:rPr lang="en-US" altLang="zh-CN" dirty="0"/>
              <a:t>Pipeline Parallel</a:t>
            </a:r>
            <a:endParaRPr lang="zh-CN" altLang="en-US" dirty="0"/>
          </a:p>
          <a:p>
            <a:pPr marL="689809" lvl="1" indent="-376555"/>
            <a:r>
              <a:rPr lang="en-US" altLang="zh-CN" dirty="0"/>
              <a:t>Tensor Parallel</a:t>
            </a:r>
          </a:p>
          <a:p>
            <a:pPr marL="689809" lvl="1" indent="-376555"/>
            <a:endParaRPr lang="en-US" altLang="zh-CN" dirty="0"/>
          </a:p>
          <a:p>
            <a:pPr marL="376555" indent="-376555"/>
            <a:r>
              <a:rPr lang="en-US" altLang="zh-CN" dirty="0"/>
              <a:t>Pipeline Parallel</a:t>
            </a:r>
            <a:endParaRPr lang="zh-CN" altLang="en-US" dirty="0"/>
          </a:p>
          <a:p>
            <a:pPr marL="689610" lvl="1" indent="-313055"/>
            <a:r>
              <a:rPr lang="en-US" altLang="zh-CN" sz="1650" dirty="0"/>
              <a:t>Dividing a </a:t>
            </a:r>
            <a:r>
              <a:rPr lang="en-US" altLang="zh-CN" sz="1650" b="1" dirty="0">
                <a:solidFill>
                  <a:srgbClr val="0070C0"/>
                </a:solidFill>
              </a:rPr>
              <a:t>model</a:t>
            </a:r>
            <a:r>
              <a:rPr lang="en-US" altLang="zh-CN" sz="1650" b="1" dirty="0"/>
              <a:t>’</a:t>
            </a:r>
            <a:r>
              <a:rPr lang="en-US" altLang="zh-CN" sz="1650" dirty="0"/>
              <a:t>s</a:t>
            </a:r>
            <a:r>
              <a:rPr lang="en-US" altLang="zh-CN" sz="1650" b="1" dirty="0"/>
              <a:t> </a:t>
            </a:r>
            <a:r>
              <a:rPr lang="en-US" altLang="zh-CN" sz="1650" b="1" dirty="0">
                <a:solidFill>
                  <a:srgbClr val="0070C0"/>
                </a:solidFill>
              </a:rPr>
              <a:t>layers</a:t>
            </a:r>
            <a:r>
              <a:rPr lang="en-US" altLang="zh-CN" sz="1650" dirty="0"/>
              <a:t> into smaller sub-models and processing them in stages across multiple GPUs</a:t>
            </a:r>
          </a:p>
          <a:p>
            <a:pPr marL="689610" lvl="1" indent="-313055"/>
            <a:r>
              <a:rPr lang="en-US" altLang="zh-CN" sz="1650" b="1" dirty="0">
                <a:solidFill>
                  <a:srgbClr val="00B050"/>
                </a:solidFill>
                <a:cs typeface="Arial"/>
              </a:rPr>
              <a:t>Pro</a:t>
            </a:r>
            <a:r>
              <a:rPr lang="en-US" altLang="zh-CN" sz="1650" dirty="0">
                <a:cs typeface="Arial"/>
              </a:rPr>
              <a:t>: splits a large model onto multiple GPUs</a:t>
            </a:r>
          </a:p>
          <a:p>
            <a:pPr marL="689610" lvl="1" indent="-313055"/>
            <a:r>
              <a:rPr lang="en-US" altLang="zh-CN" sz="1650" b="1" dirty="0">
                <a:solidFill>
                  <a:srgbClr val="FF0000"/>
                </a:solidFill>
                <a:cs typeface="Arial"/>
              </a:rPr>
              <a:t>Con</a:t>
            </a:r>
            <a:r>
              <a:rPr lang="en-US" altLang="zh-CN" sz="1650" dirty="0">
                <a:cs typeface="Arial"/>
              </a:rPr>
              <a:t>: pipeline bubbles slow down execution</a:t>
            </a:r>
          </a:p>
        </p:txBody>
      </p:sp>
      <p:pic>
        <p:nvPicPr>
          <p:cNvPr id="2050" name="Picture 2">
            <a:extLst>
              <a:ext uri="{FF2B5EF4-FFF2-40B4-BE49-F238E27FC236}">
                <a16:creationId xmlns:a16="http://schemas.microsoft.com/office/drawing/2014/main" id="{454E1D07-4127-4B08-B918-75ACFE1445F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06552" y="1250125"/>
            <a:ext cx="4940808" cy="332880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E9EAC6A9-DD39-4B65-9AAB-79BDD77C41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9410" y="4364714"/>
            <a:ext cx="6457950" cy="1943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4996286"/>
      </p:ext>
    </p:extLst>
  </p:cSld>
  <p:clrMapOvr>
    <a:masterClrMapping/>
  </p:clrMapOvr>
  <mc:AlternateContent xmlns:mc="http://schemas.openxmlformats.org/markup-compatibility/2006" xmlns:p14="http://schemas.microsoft.com/office/powerpoint/2010/main">
    <mc:Choice Requires="p14">
      <p:transition spd="slow" p14:dur="6250" advTm="5000"/>
    </mc:Choice>
    <mc:Fallback xmlns="">
      <p:transition spd="slow" advTm="5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altLang="zh-CN" dirty="0"/>
              <a:t>Yuan Large Language Model</a:t>
            </a:r>
            <a:endParaRPr lang="en-US" altLang="en-US" dirty="0"/>
          </a:p>
        </p:txBody>
      </p:sp>
      <p:pic>
        <p:nvPicPr>
          <p:cNvPr id="4" name="图片 3">
            <a:extLst>
              <a:ext uri="{FF2B5EF4-FFF2-40B4-BE49-F238E27FC236}">
                <a16:creationId xmlns:a16="http://schemas.microsoft.com/office/drawing/2014/main" id="{2784DA6D-5215-45FF-A2FB-70E005C4033A}"/>
              </a:ext>
            </a:extLst>
          </p:cNvPr>
          <p:cNvPicPr>
            <a:picLocks noChangeAspect="1"/>
          </p:cNvPicPr>
          <p:nvPr/>
        </p:nvPicPr>
        <p:blipFill rotWithShape="1">
          <a:blip r:embed="rId2"/>
          <a:srcRect t="3824"/>
          <a:stretch/>
        </p:blipFill>
        <p:spPr>
          <a:xfrm>
            <a:off x="10502721" y="0"/>
            <a:ext cx="1689279" cy="977248"/>
          </a:xfrm>
          <a:prstGeom prst="rect">
            <a:avLst/>
          </a:prstGeom>
        </p:spPr>
      </p:pic>
      <p:pic>
        <p:nvPicPr>
          <p:cNvPr id="6" name="图片 5">
            <a:extLst>
              <a:ext uri="{FF2B5EF4-FFF2-40B4-BE49-F238E27FC236}">
                <a16:creationId xmlns:a16="http://schemas.microsoft.com/office/drawing/2014/main" id="{EF4F9A4A-9DC4-463D-B61A-3CBFA30EA39B}"/>
              </a:ext>
            </a:extLst>
          </p:cNvPr>
          <p:cNvPicPr>
            <a:picLocks noChangeAspect="1"/>
          </p:cNvPicPr>
          <p:nvPr/>
        </p:nvPicPr>
        <p:blipFill rotWithShape="1">
          <a:blip r:embed="rId3"/>
          <a:srcRect l="-1" t="8284" r="1440"/>
          <a:stretch/>
        </p:blipFill>
        <p:spPr>
          <a:xfrm>
            <a:off x="-1" y="6307814"/>
            <a:ext cx="3123128" cy="550185"/>
          </a:xfrm>
          <a:prstGeom prst="rect">
            <a:avLst/>
          </a:prstGeom>
        </p:spPr>
      </p:pic>
      <p:sp>
        <p:nvSpPr>
          <p:cNvPr id="7" name="内容占位符 2">
            <a:extLst>
              <a:ext uri="{FF2B5EF4-FFF2-40B4-BE49-F238E27FC236}">
                <a16:creationId xmlns:a16="http://schemas.microsoft.com/office/drawing/2014/main" id="{36ACE5E3-FC85-4B5B-890C-1404906F70F3}"/>
              </a:ext>
            </a:extLst>
          </p:cNvPr>
          <p:cNvSpPr txBox="1">
            <a:spLocks/>
          </p:cNvSpPr>
          <p:nvPr/>
        </p:nvSpPr>
        <p:spPr bwMode="auto">
          <a:xfrm>
            <a:off x="500378" y="1180575"/>
            <a:ext cx="5760640" cy="50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76752" indent="-376752" algn="l" defTabSz="609576" rtl="0" eaLnBrk="0" fontAlgn="base" hangingPunct="0">
              <a:spcBef>
                <a:spcPct val="20000"/>
              </a:spcBef>
              <a:spcAft>
                <a:spcPct val="0"/>
              </a:spcAft>
              <a:buFont typeface="Arial" pitchFamily="34" charset="0"/>
              <a:buChar char="•"/>
              <a:defRPr sz="2000" b="1">
                <a:solidFill>
                  <a:schemeClr val="tx2"/>
                </a:solidFill>
                <a:latin typeface="+mn-lt"/>
                <a:ea typeface="+mn-ea"/>
                <a:cs typeface="+mn-cs"/>
              </a:defRPr>
            </a:lvl1pPr>
            <a:lvl2pPr marL="690006" indent="-313254" algn="l" defTabSz="609576" rtl="0" eaLnBrk="0" fontAlgn="base" hangingPunct="0">
              <a:spcBef>
                <a:spcPts val="400"/>
              </a:spcBef>
              <a:spcAft>
                <a:spcPct val="0"/>
              </a:spcAft>
              <a:buClr>
                <a:schemeClr val="tx2"/>
              </a:buClr>
              <a:buFont typeface="Arial" pitchFamily="34" charset="0"/>
              <a:buChar char="–"/>
              <a:defRPr sz="1667">
                <a:solidFill>
                  <a:schemeClr val="tx1"/>
                </a:solidFill>
                <a:latin typeface="+mn-lt"/>
              </a:defRPr>
            </a:lvl2pPr>
            <a:lvl3pPr marL="1066757" indent="-304788" algn="l" defTabSz="609576" rtl="0" eaLnBrk="0" fontAlgn="base" hangingPunct="0">
              <a:spcBef>
                <a:spcPct val="20000"/>
              </a:spcBef>
              <a:spcAft>
                <a:spcPct val="0"/>
              </a:spcAft>
              <a:buClr>
                <a:schemeClr val="tx2"/>
              </a:buClr>
              <a:buFont typeface="Arial" pitchFamily="34" charset="0"/>
              <a:buChar char="•"/>
              <a:defRPr sz="1500">
                <a:solidFill>
                  <a:schemeClr val="tx1"/>
                </a:solidFill>
                <a:latin typeface="+mn-lt"/>
              </a:defRPr>
            </a:lvl3pPr>
            <a:lvl4pPr marL="1369429" indent="-302672" algn="l" defTabSz="609576" rtl="0" eaLnBrk="0" fontAlgn="base" hangingPunct="0">
              <a:spcBef>
                <a:spcPct val="20000"/>
              </a:spcBef>
              <a:spcAft>
                <a:spcPct val="0"/>
              </a:spcAft>
              <a:buClr>
                <a:schemeClr val="tx2"/>
              </a:buClr>
              <a:buFont typeface="Arial" pitchFamily="34" charset="0"/>
              <a:buChar char="–"/>
              <a:defRPr sz="1333">
                <a:solidFill>
                  <a:schemeClr val="tx1"/>
                </a:solidFill>
                <a:latin typeface="+mn-lt"/>
              </a:defRPr>
            </a:lvl4pPr>
            <a:lvl5pPr marL="1672100" indent="-220125" algn="l" defTabSz="609576" rtl="0" eaLnBrk="0" fontAlgn="base" hangingPunct="0">
              <a:spcBef>
                <a:spcPct val="20000"/>
              </a:spcBef>
              <a:spcAft>
                <a:spcPct val="0"/>
              </a:spcAft>
              <a:buClr>
                <a:schemeClr val="tx2"/>
              </a:buClr>
              <a:buFont typeface="Arial" pitchFamily="34" charset="0"/>
              <a:buChar char="»"/>
              <a:defRPr sz="1167">
                <a:solidFill>
                  <a:schemeClr val="tx1"/>
                </a:solidFill>
                <a:latin typeface="+mn-lt"/>
              </a:defRPr>
            </a:lvl5pPr>
            <a:lvl6pPr marL="2281675" indent="-220125" algn="l" defTabSz="609576" rtl="0" fontAlgn="base">
              <a:spcBef>
                <a:spcPct val="20000"/>
              </a:spcBef>
              <a:spcAft>
                <a:spcPct val="0"/>
              </a:spcAft>
              <a:buClr>
                <a:schemeClr val="tx2"/>
              </a:buClr>
              <a:buFont typeface="Arial" pitchFamily="34" charset="0"/>
              <a:buChar char="»"/>
              <a:defRPr sz="2000">
                <a:solidFill>
                  <a:schemeClr val="tx1"/>
                </a:solidFill>
                <a:latin typeface="+mn-lt"/>
              </a:defRPr>
            </a:lvl6pPr>
            <a:lvl7pPr marL="2891251" indent="-220125" algn="l" defTabSz="609576" rtl="0" fontAlgn="base">
              <a:spcBef>
                <a:spcPct val="20000"/>
              </a:spcBef>
              <a:spcAft>
                <a:spcPct val="0"/>
              </a:spcAft>
              <a:buClr>
                <a:schemeClr val="tx2"/>
              </a:buClr>
              <a:buFont typeface="Arial" pitchFamily="34" charset="0"/>
              <a:buChar char="»"/>
              <a:defRPr sz="2000">
                <a:solidFill>
                  <a:schemeClr val="tx1"/>
                </a:solidFill>
                <a:latin typeface="+mn-lt"/>
              </a:defRPr>
            </a:lvl7pPr>
            <a:lvl8pPr marL="3500827" indent="-220125" algn="l" defTabSz="609576" rtl="0" fontAlgn="base">
              <a:spcBef>
                <a:spcPct val="20000"/>
              </a:spcBef>
              <a:spcAft>
                <a:spcPct val="0"/>
              </a:spcAft>
              <a:buClr>
                <a:schemeClr val="tx2"/>
              </a:buClr>
              <a:buFont typeface="Arial" pitchFamily="34" charset="0"/>
              <a:buChar char="»"/>
              <a:defRPr sz="2000">
                <a:solidFill>
                  <a:schemeClr val="tx1"/>
                </a:solidFill>
                <a:latin typeface="+mn-lt"/>
              </a:defRPr>
            </a:lvl8pPr>
            <a:lvl9pPr marL="4110402" indent="-220125" algn="l" defTabSz="609576" rtl="0" fontAlgn="base">
              <a:spcBef>
                <a:spcPct val="20000"/>
              </a:spcBef>
              <a:spcAft>
                <a:spcPct val="0"/>
              </a:spcAft>
              <a:buClr>
                <a:schemeClr val="tx2"/>
              </a:buClr>
              <a:buFont typeface="Arial" pitchFamily="34" charset="0"/>
              <a:buChar char="»"/>
              <a:defRPr sz="2000">
                <a:solidFill>
                  <a:schemeClr val="tx1"/>
                </a:solidFill>
                <a:latin typeface="+mn-lt"/>
              </a:defRPr>
            </a:lvl9pPr>
          </a:lstStyle>
          <a:p>
            <a:pPr marL="376555" indent="-376555"/>
            <a:r>
              <a:rPr lang="en-US" altLang="zh-CN" dirty="0"/>
              <a:t>Data Parallel</a:t>
            </a:r>
          </a:p>
          <a:p>
            <a:pPr marL="376356" indent="-313055"/>
            <a:r>
              <a:rPr lang="en-US" altLang="zh-CN" dirty="0">
                <a:cs typeface="Arial"/>
              </a:rPr>
              <a:t>Model Parallel</a:t>
            </a:r>
            <a:endParaRPr lang="en-US" altLang="zh-CN" dirty="0"/>
          </a:p>
          <a:p>
            <a:pPr marL="689809" lvl="1" indent="-376555"/>
            <a:r>
              <a:rPr lang="en-US" altLang="zh-CN" dirty="0"/>
              <a:t>Pipeline Parallel</a:t>
            </a:r>
            <a:endParaRPr lang="zh-CN" altLang="en-US" dirty="0"/>
          </a:p>
          <a:p>
            <a:pPr marL="689809" lvl="1" indent="-376555"/>
            <a:r>
              <a:rPr lang="en-US" altLang="zh-CN" dirty="0"/>
              <a:t>Tensor Parallel</a:t>
            </a:r>
          </a:p>
          <a:p>
            <a:pPr marL="689809" lvl="1" indent="-376555"/>
            <a:endParaRPr lang="en-US" altLang="zh-CN" dirty="0"/>
          </a:p>
          <a:p>
            <a:pPr marL="376555" indent="-376555"/>
            <a:r>
              <a:rPr lang="en-US" altLang="zh-CN" dirty="0"/>
              <a:t>Tensor Parallel</a:t>
            </a:r>
          </a:p>
          <a:p>
            <a:pPr marL="689809" lvl="1" indent="-376555"/>
            <a:r>
              <a:rPr lang="en-US" altLang="zh-CN" dirty="0"/>
              <a:t>Splitting a </a:t>
            </a:r>
            <a:r>
              <a:rPr lang="en-US" altLang="zh-CN" b="1" dirty="0">
                <a:solidFill>
                  <a:srgbClr val="0070C0"/>
                </a:solidFill>
              </a:rPr>
              <a:t>model</a:t>
            </a:r>
            <a:r>
              <a:rPr lang="en-US" altLang="zh-CN" dirty="0"/>
              <a:t>'s </a:t>
            </a:r>
            <a:r>
              <a:rPr lang="en-US" altLang="zh-CN" b="1" dirty="0">
                <a:solidFill>
                  <a:srgbClr val="0070C0"/>
                </a:solidFill>
              </a:rPr>
              <a:t>tensor</a:t>
            </a:r>
            <a:r>
              <a:rPr lang="en-US" altLang="zh-CN" dirty="0"/>
              <a:t> operations across multiple GPUs</a:t>
            </a:r>
          </a:p>
          <a:p>
            <a:pPr marL="689610" lvl="1" indent="-313055"/>
            <a:r>
              <a:rPr lang="en-US" altLang="zh-CN" b="1" dirty="0">
                <a:solidFill>
                  <a:srgbClr val="00B050"/>
                </a:solidFill>
                <a:cs typeface="Arial"/>
              </a:rPr>
              <a:t>Pro</a:t>
            </a:r>
            <a:r>
              <a:rPr lang="en-US" altLang="zh-CN" dirty="0">
                <a:cs typeface="Arial"/>
              </a:rPr>
              <a:t>: avoids pipeline bubbles</a:t>
            </a:r>
          </a:p>
          <a:p>
            <a:pPr marL="689610" lvl="1" indent="-313055"/>
            <a:r>
              <a:rPr lang="en-US" altLang="zh-CN" b="1" dirty="0">
                <a:solidFill>
                  <a:srgbClr val="FF0000"/>
                </a:solidFill>
                <a:cs typeface="Arial"/>
              </a:rPr>
              <a:t>Con</a:t>
            </a:r>
            <a:r>
              <a:rPr lang="en-US" altLang="zh-CN" dirty="0">
                <a:cs typeface="Arial"/>
              </a:rPr>
              <a:t>: incurs high communication volumes</a:t>
            </a:r>
          </a:p>
          <a:p>
            <a:endParaRPr lang="en-US" altLang="zh-CN" b="0" kern="0" dirty="0"/>
          </a:p>
        </p:txBody>
      </p:sp>
      <p:pic>
        <p:nvPicPr>
          <p:cNvPr id="1030" name="Picture 6">
            <a:extLst>
              <a:ext uri="{FF2B5EF4-FFF2-40B4-BE49-F238E27FC236}">
                <a16:creationId xmlns:a16="http://schemas.microsoft.com/office/drawing/2014/main" id="{F1DA722F-569C-408E-A013-1B183183E58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91864" y="1494131"/>
            <a:ext cx="4974712" cy="4412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1796453"/>
      </p:ext>
    </p:extLst>
  </p:cSld>
  <p:clrMapOvr>
    <a:masterClrMapping/>
  </p:clrMapOvr>
  <mc:AlternateContent xmlns:mc="http://schemas.openxmlformats.org/markup-compatibility/2006" xmlns:p14="http://schemas.microsoft.com/office/powerpoint/2010/main">
    <mc:Choice Requires="p14">
      <p:transition spd="slow" p14:dur="6250" advTm="5000"/>
    </mc:Choice>
    <mc:Fallback xmlns="">
      <p:transition spd="slow" advTm="5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altLang="en-US" dirty="0"/>
              <a:t>Our Team</a:t>
            </a:r>
          </a:p>
        </p:txBody>
      </p:sp>
      <p:pic>
        <p:nvPicPr>
          <p:cNvPr id="4" name="图片 3">
            <a:extLst>
              <a:ext uri="{FF2B5EF4-FFF2-40B4-BE49-F238E27FC236}">
                <a16:creationId xmlns:a16="http://schemas.microsoft.com/office/drawing/2014/main" id="{2784DA6D-5215-45FF-A2FB-70E005C4033A}"/>
              </a:ext>
            </a:extLst>
          </p:cNvPr>
          <p:cNvPicPr>
            <a:picLocks noChangeAspect="1"/>
          </p:cNvPicPr>
          <p:nvPr/>
        </p:nvPicPr>
        <p:blipFill rotWithShape="1">
          <a:blip r:embed="rId2"/>
          <a:srcRect t="3824"/>
          <a:stretch/>
        </p:blipFill>
        <p:spPr>
          <a:xfrm>
            <a:off x="10502721" y="0"/>
            <a:ext cx="1689279" cy="977248"/>
          </a:xfrm>
          <a:prstGeom prst="rect">
            <a:avLst/>
          </a:prstGeom>
        </p:spPr>
      </p:pic>
      <p:pic>
        <p:nvPicPr>
          <p:cNvPr id="6" name="图片 5">
            <a:extLst>
              <a:ext uri="{FF2B5EF4-FFF2-40B4-BE49-F238E27FC236}">
                <a16:creationId xmlns:a16="http://schemas.microsoft.com/office/drawing/2014/main" id="{EF4F9A4A-9DC4-463D-B61A-3CBFA30EA39B}"/>
              </a:ext>
            </a:extLst>
          </p:cNvPr>
          <p:cNvPicPr>
            <a:picLocks noChangeAspect="1"/>
          </p:cNvPicPr>
          <p:nvPr/>
        </p:nvPicPr>
        <p:blipFill rotWithShape="1">
          <a:blip r:embed="rId3"/>
          <a:srcRect l="-1" t="8284" r="1440"/>
          <a:stretch/>
        </p:blipFill>
        <p:spPr>
          <a:xfrm>
            <a:off x="-1" y="6307814"/>
            <a:ext cx="3123128" cy="550185"/>
          </a:xfrm>
          <a:prstGeom prst="rect">
            <a:avLst/>
          </a:prstGeom>
        </p:spPr>
      </p:pic>
      <p:sp>
        <p:nvSpPr>
          <p:cNvPr id="19" name="Google Shape;62;p11">
            <a:extLst>
              <a:ext uri="{FF2B5EF4-FFF2-40B4-BE49-F238E27FC236}">
                <a16:creationId xmlns:a16="http://schemas.microsoft.com/office/drawing/2014/main" id="{0337BC87-22C4-4B87-9008-D7D3872E3ABD}"/>
              </a:ext>
            </a:extLst>
          </p:cNvPr>
          <p:cNvSpPr txBox="1">
            <a:spLocks/>
          </p:cNvSpPr>
          <p:nvPr/>
        </p:nvSpPr>
        <p:spPr bwMode="auto">
          <a:xfrm>
            <a:off x="6182529" y="3553153"/>
            <a:ext cx="1800000" cy="2772000"/>
          </a:xfrm>
          <a:prstGeom prst="rect">
            <a:avLst/>
          </a:prstGeom>
          <a:gradFill flip="none" rotWithShape="1">
            <a:gsLst>
              <a:gs pos="0">
                <a:srgbClr val="B1A230">
                  <a:tint val="66000"/>
                  <a:satMod val="160000"/>
                </a:srgbClr>
              </a:gs>
              <a:gs pos="50000">
                <a:srgbClr val="B1A230">
                  <a:tint val="44500"/>
                  <a:satMod val="160000"/>
                </a:srgbClr>
              </a:gs>
              <a:gs pos="100000">
                <a:srgbClr val="B1A230">
                  <a:tint val="23500"/>
                  <a:satMod val="160000"/>
                </a:srgbClr>
              </a:gs>
            </a:gsLst>
            <a:lin ang="16200000" scaled="1"/>
            <a:tileRect/>
          </a:gradFill>
          <a:ln>
            <a:noFill/>
          </a:ln>
        </p:spPr>
        <p:txBody>
          <a:bodyPr spcFirstLastPara="1" vert="horz" wrap="square" lIns="72000" tIns="36000" rIns="72000" bIns="36000" numCol="1" anchor="t" anchorCtr="0" compatLnSpc="1">
            <a:prstTxWarp prst="textNoShape">
              <a:avLst/>
            </a:prstTxWarp>
            <a:noAutofit/>
          </a:bodyPr>
          <a:lstStyle>
            <a:lvl1pPr marL="376752" indent="-376752" algn="l" defTabSz="609576" rtl="0" eaLnBrk="0" fontAlgn="base" hangingPunct="0">
              <a:spcBef>
                <a:spcPct val="20000"/>
              </a:spcBef>
              <a:spcAft>
                <a:spcPct val="0"/>
              </a:spcAft>
              <a:buFont typeface="Wingdings" panose="05000000000000000000" pitchFamily="2" charset="2"/>
              <a:buChar char="n"/>
              <a:defRPr sz="2000" b="1">
                <a:solidFill>
                  <a:schemeClr val="tx2"/>
                </a:solidFill>
                <a:latin typeface="微软雅黑" panose="020B0503020204020204" pitchFamily="34" charset="-122"/>
                <a:ea typeface="微软雅黑" panose="020B0503020204020204" pitchFamily="34" charset="-122"/>
                <a:cs typeface="+mn-cs"/>
              </a:defRPr>
            </a:lvl1pPr>
            <a:lvl2pPr marL="690006" indent="-313254" algn="l" defTabSz="609576" rtl="0" eaLnBrk="0" fontAlgn="base" hangingPunct="0">
              <a:spcBef>
                <a:spcPts val="400"/>
              </a:spcBef>
              <a:spcAft>
                <a:spcPct val="0"/>
              </a:spcAft>
              <a:buClr>
                <a:schemeClr val="tx2"/>
              </a:buClr>
              <a:buFont typeface="Wingdings" panose="05000000000000000000" pitchFamily="2" charset="2"/>
              <a:buChar char="l"/>
              <a:defRPr sz="1667">
                <a:solidFill>
                  <a:schemeClr val="tx1"/>
                </a:solidFill>
                <a:latin typeface="+mn-lt"/>
              </a:defRPr>
            </a:lvl2pPr>
            <a:lvl3pPr marL="1066757" indent="-304788" algn="l" defTabSz="609576" rtl="0" eaLnBrk="0" fontAlgn="base" hangingPunct="0">
              <a:spcBef>
                <a:spcPct val="20000"/>
              </a:spcBef>
              <a:spcAft>
                <a:spcPct val="0"/>
              </a:spcAft>
              <a:buClr>
                <a:schemeClr val="tx2"/>
              </a:buClr>
              <a:buFont typeface="Arial" panose="020B0604020202020204" pitchFamily="34" charset="0"/>
              <a:buChar char="–"/>
              <a:defRPr sz="1500">
                <a:solidFill>
                  <a:schemeClr val="tx1"/>
                </a:solidFill>
                <a:latin typeface="+mn-lt"/>
              </a:defRPr>
            </a:lvl3pPr>
            <a:lvl4pPr marL="1369429" indent="-302672" algn="l" defTabSz="609576" rtl="0" eaLnBrk="0" fontAlgn="base" hangingPunct="0">
              <a:spcBef>
                <a:spcPct val="20000"/>
              </a:spcBef>
              <a:spcAft>
                <a:spcPct val="0"/>
              </a:spcAft>
              <a:buClr>
                <a:schemeClr val="tx2"/>
              </a:buClr>
              <a:buFont typeface="Wingdings" panose="05000000000000000000" pitchFamily="2" charset="2"/>
              <a:buChar char="Ø"/>
              <a:defRPr sz="1333">
                <a:solidFill>
                  <a:schemeClr val="tx1"/>
                </a:solidFill>
                <a:latin typeface="+mn-lt"/>
              </a:defRPr>
            </a:lvl4pPr>
            <a:lvl5pPr marL="1672100" indent="-220125" algn="l" defTabSz="609576" rtl="0" eaLnBrk="0" fontAlgn="base" hangingPunct="0">
              <a:spcBef>
                <a:spcPct val="20000"/>
              </a:spcBef>
              <a:spcAft>
                <a:spcPct val="0"/>
              </a:spcAft>
              <a:buClr>
                <a:schemeClr val="tx2"/>
              </a:buClr>
              <a:buFont typeface="Arial" pitchFamily="34" charset="0"/>
              <a:buChar char="»"/>
              <a:defRPr sz="1167">
                <a:solidFill>
                  <a:schemeClr val="tx1"/>
                </a:solidFill>
                <a:latin typeface="+mn-lt"/>
              </a:defRPr>
            </a:lvl5pPr>
            <a:lvl6pPr marL="2281675" indent="-220125" algn="l" defTabSz="609576" rtl="0" fontAlgn="base">
              <a:spcBef>
                <a:spcPct val="20000"/>
              </a:spcBef>
              <a:spcAft>
                <a:spcPct val="0"/>
              </a:spcAft>
              <a:buClr>
                <a:schemeClr val="tx2"/>
              </a:buClr>
              <a:buFont typeface="Arial" pitchFamily="34" charset="0"/>
              <a:buChar char="»"/>
              <a:defRPr sz="2000">
                <a:solidFill>
                  <a:schemeClr val="tx1"/>
                </a:solidFill>
                <a:latin typeface="+mn-lt"/>
              </a:defRPr>
            </a:lvl6pPr>
            <a:lvl7pPr marL="2891251" indent="-220125" algn="l" defTabSz="609576" rtl="0" fontAlgn="base">
              <a:spcBef>
                <a:spcPct val="20000"/>
              </a:spcBef>
              <a:spcAft>
                <a:spcPct val="0"/>
              </a:spcAft>
              <a:buClr>
                <a:schemeClr val="tx2"/>
              </a:buClr>
              <a:buFont typeface="Arial" pitchFamily="34" charset="0"/>
              <a:buChar char="»"/>
              <a:defRPr sz="2000">
                <a:solidFill>
                  <a:schemeClr val="tx1"/>
                </a:solidFill>
                <a:latin typeface="+mn-lt"/>
              </a:defRPr>
            </a:lvl7pPr>
            <a:lvl8pPr marL="3500827" indent="-220125" algn="l" defTabSz="609576" rtl="0" fontAlgn="base">
              <a:spcBef>
                <a:spcPct val="20000"/>
              </a:spcBef>
              <a:spcAft>
                <a:spcPct val="0"/>
              </a:spcAft>
              <a:buClr>
                <a:schemeClr val="tx2"/>
              </a:buClr>
              <a:buFont typeface="Arial" pitchFamily="34" charset="0"/>
              <a:buChar char="»"/>
              <a:defRPr sz="2000">
                <a:solidFill>
                  <a:schemeClr val="tx1"/>
                </a:solidFill>
                <a:latin typeface="+mn-lt"/>
              </a:defRPr>
            </a:lvl8pPr>
            <a:lvl9pPr marL="4110402" indent="-220125" algn="l" defTabSz="609576" rtl="0" fontAlgn="base">
              <a:spcBef>
                <a:spcPct val="20000"/>
              </a:spcBef>
              <a:spcAft>
                <a:spcPct val="0"/>
              </a:spcAft>
              <a:buClr>
                <a:schemeClr val="tx2"/>
              </a:buClr>
              <a:buFont typeface="Arial" pitchFamily="34" charset="0"/>
              <a:buChar char="»"/>
              <a:defRPr sz="2000">
                <a:solidFill>
                  <a:schemeClr val="tx1"/>
                </a:solidFill>
                <a:latin typeface="+mn-lt"/>
              </a:defRPr>
            </a:lvl9pPr>
          </a:lstStyle>
          <a:p>
            <a:pPr marL="0" indent="0">
              <a:spcBef>
                <a:spcPts val="0"/>
              </a:spcBef>
              <a:spcAft>
                <a:spcPts val="0"/>
              </a:spcAft>
              <a:buClr>
                <a:schemeClr val="dk2"/>
              </a:buClr>
              <a:buSzPts val="6000"/>
              <a:buFont typeface="Wingdings" panose="05000000000000000000" pitchFamily="2" charset="2"/>
              <a:buNone/>
            </a:pPr>
            <a:r>
              <a:rPr lang="en-US" sz="1200" kern="0" err="1"/>
              <a:t>Yaoqi</a:t>
            </a:r>
            <a:r>
              <a:rPr lang="en-US" sz="1200" kern="0"/>
              <a:t> Chen(</a:t>
            </a:r>
            <a:r>
              <a:rPr lang="zh-CN" altLang="en-US" sz="1200" kern="0"/>
              <a:t>陈耀琪</a:t>
            </a:r>
            <a:r>
              <a:rPr lang="en-US" altLang="zh-CN" sz="1200" kern="0"/>
              <a:t>)</a:t>
            </a:r>
          </a:p>
          <a:p>
            <a:pPr marL="0" indent="0">
              <a:spcBef>
                <a:spcPts val="1000"/>
              </a:spcBef>
              <a:spcAft>
                <a:spcPts val="0"/>
              </a:spcAft>
              <a:buClr>
                <a:schemeClr val="dk2"/>
              </a:buClr>
              <a:buSzPts val="6000"/>
              <a:buNone/>
            </a:pPr>
            <a:r>
              <a:rPr lang="en-US" altLang="zh-CN" sz="1200">
                <a:latin typeface="Candara" panose="020E0502030303020204" pitchFamily="34" charset="0"/>
                <a:cs typeface="Calibri"/>
                <a:sym typeface="Calibri"/>
              </a:rPr>
              <a:t>Member</a:t>
            </a:r>
            <a:endParaRPr lang="zh-CN" altLang="en-US" sz="1200" kern="0"/>
          </a:p>
          <a:p>
            <a:pPr marL="234947" indent="-171450">
              <a:spcBef>
                <a:spcPts val="600"/>
              </a:spcBef>
              <a:spcAft>
                <a:spcPts val="0"/>
              </a:spcAft>
              <a:buClr>
                <a:schemeClr val="dk2"/>
              </a:buClr>
              <a:buSzPct val="100000"/>
              <a:buFont typeface="Arial" panose="020B0604020202020204" pitchFamily="34" charset="0"/>
              <a:buChar char="•"/>
            </a:pPr>
            <a:r>
              <a:rPr lang="en-US" altLang="zh-CN" sz="1200" b="0">
                <a:latin typeface="Candara" panose="020E0502030303020204" pitchFamily="34" charset="0"/>
                <a:cs typeface="Calibri"/>
                <a:sym typeface="Calibri"/>
              </a:rPr>
              <a:t>Senior student, </a:t>
            </a:r>
            <a:r>
              <a:rPr lang="en-US" altLang="zh-CN" sz="1200" b="0">
                <a:latin typeface="Candara" panose="020E0502030303020204" pitchFamily="34" charset="0"/>
                <a:cs typeface="Calibri"/>
              </a:rPr>
              <a:t>School</a:t>
            </a:r>
            <a:r>
              <a:rPr lang="en-US" altLang="zh-CN" sz="1200" b="0">
                <a:latin typeface="Candara" panose="020E0502030303020204" pitchFamily="34" charset="0"/>
                <a:cs typeface="Calibri"/>
                <a:sym typeface="Calibri"/>
              </a:rPr>
              <a:t> of Computer Science and Technology</a:t>
            </a:r>
            <a:endParaRPr lang="en-US" altLang="zh-CN" sz="1200" b="0">
              <a:latin typeface="Candara" panose="020E0502030303020204" pitchFamily="34" charset="0"/>
              <a:cs typeface="Calibri"/>
            </a:endParaRPr>
          </a:p>
          <a:p>
            <a:pPr marL="234947" indent="-171450">
              <a:spcBef>
                <a:spcPts val="600"/>
              </a:spcBef>
              <a:spcAft>
                <a:spcPts val="0"/>
              </a:spcAft>
              <a:buClr>
                <a:schemeClr val="dk2"/>
              </a:buClr>
              <a:buSzPct val="100000"/>
              <a:buFont typeface="Arial" panose="020B0604020202020204" pitchFamily="34" charset="0"/>
              <a:buChar char="•"/>
            </a:pPr>
            <a:r>
              <a:rPr lang="en-US" altLang="zh-CN" sz="1200" b="0" err="1">
                <a:latin typeface="Candara" panose="020E0502030303020204" pitchFamily="34" charset="0"/>
                <a:cs typeface="Calibri"/>
              </a:rPr>
              <a:t>DeePMD</a:t>
            </a:r>
            <a:r>
              <a:rPr lang="zh-CN" altLang="en-US" sz="1200" b="0">
                <a:latin typeface="Candara" panose="020E0502030303020204" pitchFamily="34" charset="0"/>
                <a:cs typeface="Calibri"/>
              </a:rPr>
              <a:t>，</a:t>
            </a:r>
            <a:r>
              <a:rPr lang="en-US" altLang="zh-CN" sz="1200" b="0">
                <a:latin typeface="Candara" panose="020E0502030303020204" pitchFamily="34" charset="0"/>
                <a:cs typeface="Calibri"/>
              </a:rPr>
              <a:t> WRF-Hydro </a:t>
            </a:r>
            <a:r>
              <a:rPr lang="zh-CN" altLang="en-US" sz="1200" b="0">
                <a:latin typeface="Candara" panose="020E0502030303020204" pitchFamily="34" charset="0"/>
                <a:cs typeface="Calibri"/>
              </a:rPr>
              <a:t>，</a:t>
            </a:r>
            <a:r>
              <a:rPr lang="en-US" altLang="zh-CN" sz="1200" b="0">
                <a:latin typeface="Candara" panose="020E0502030303020204" pitchFamily="34" charset="0"/>
                <a:cs typeface="Calibri"/>
              </a:rPr>
              <a:t>Group Competition</a:t>
            </a:r>
            <a:endParaRPr lang="en-US" sz="1200" b="0">
              <a:latin typeface="Candara" panose="020E0502030303020204" pitchFamily="34" charset="0"/>
              <a:cs typeface="Calibri"/>
            </a:endParaRPr>
          </a:p>
        </p:txBody>
      </p:sp>
      <p:sp>
        <p:nvSpPr>
          <p:cNvPr id="20" name="文本框 19">
            <a:extLst>
              <a:ext uri="{FF2B5EF4-FFF2-40B4-BE49-F238E27FC236}">
                <a16:creationId xmlns:a16="http://schemas.microsoft.com/office/drawing/2014/main" id="{B25EE399-DD70-4F92-9F52-EBD934563593}"/>
              </a:ext>
            </a:extLst>
          </p:cNvPr>
          <p:cNvSpPr txBox="1"/>
          <p:nvPr/>
        </p:nvSpPr>
        <p:spPr>
          <a:xfrm>
            <a:off x="8155588" y="3553153"/>
            <a:ext cx="1800000" cy="2772000"/>
          </a:xfrm>
          <a:prstGeom prst="rect">
            <a:avLst/>
          </a:prstGeom>
          <a:gradFill flip="none" rotWithShape="1">
            <a:gsLst>
              <a:gs pos="0">
                <a:srgbClr val="B4B5BA">
                  <a:tint val="66000"/>
                  <a:satMod val="160000"/>
                </a:srgbClr>
              </a:gs>
              <a:gs pos="50000">
                <a:srgbClr val="B4B5BA">
                  <a:tint val="44500"/>
                  <a:satMod val="160000"/>
                </a:srgbClr>
              </a:gs>
              <a:gs pos="100000">
                <a:srgbClr val="B4B5BA">
                  <a:tint val="23500"/>
                  <a:satMod val="160000"/>
                </a:srgbClr>
              </a:gs>
            </a:gsLst>
            <a:lin ang="16200000" scaled="1"/>
            <a:tileRect/>
          </a:gradFill>
        </p:spPr>
        <p:txBody>
          <a:bodyPr wrap="square" lIns="72000" tIns="36000" rIns="72000" bIns="36000" rtlCol="0">
            <a:noAutofit/>
          </a:bodyPr>
          <a:lstStyle/>
          <a:p>
            <a:pPr>
              <a:spcBef>
                <a:spcPts val="1000"/>
              </a:spcBef>
              <a:buClr>
                <a:schemeClr val="dk2"/>
              </a:buClr>
              <a:buSzPts val="6000"/>
            </a:pPr>
            <a:r>
              <a:rPr lang="en-US" altLang="zh-CN" sz="1100" b="1" kern="0" err="1">
                <a:cs typeface="Calibri"/>
              </a:rPr>
              <a:t>Shicheng</a:t>
            </a:r>
            <a:r>
              <a:rPr lang="en-US" altLang="zh-CN" sz="1100" b="1" kern="0">
                <a:cs typeface="Calibri"/>
              </a:rPr>
              <a:t> Zheng (</a:t>
            </a:r>
            <a:r>
              <a:rPr lang="zh-CN" altLang="en-US" sz="1100" b="1" kern="0">
                <a:cs typeface="Calibri"/>
              </a:rPr>
              <a:t>郑师程</a:t>
            </a:r>
            <a:r>
              <a:rPr lang="en-US" altLang="zh-CN" sz="1100" b="1" kern="0">
                <a:cs typeface="Calibri"/>
              </a:rPr>
              <a:t>)</a:t>
            </a:r>
          </a:p>
          <a:p>
            <a:pPr>
              <a:spcBef>
                <a:spcPts val="1000"/>
              </a:spcBef>
              <a:buClr>
                <a:schemeClr val="dk2"/>
              </a:buClr>
              <a:buSzPts val="6000"/>
            </a:pPr>
            <a:r>
              <a:rPr lang="en-US" altLang="zh-CN" sz="1200" b="1">
                <a:solidFill>
                  <a:schemeClr val="tx2"/>
                </a:solidFill>
                <a:latin typeface="Candara" panose="020E0502030303020204" pitchFamily="34" charset="0"/>
                <a:cs typeface="Calibri"/>
                <a:sym typeface="Calibri"/>
              </a:rPr>
              <a:t>Member</a:t>
            </a:r>
            <a:endParaRPr lang="zh-CN" altLang="en-US" sz="1200" b="1" kern="0">
              <a:cs typeface="Calibri"/>
            </a:endParaRPr>
          </a:p>
          <a:p>
            <a:pPr marL="234947" indent="-171450">
              <a:spcBef>
                <a:spcPts val="600"/>
              </a:spcBef>
              <a:spcAft>
                <a:spcPts val="0"/>
              </a:spcAft>
              <a:buClr>
                <a:schemeClr val="dk2"/>
              </a:buClr>
              <a:buSzPct val="100000"/>
              <a:buFont typeface="Arial" panose="020B0604020202020204" pitchFamily="34" charset="0"/>
              <a:buChar char="•"/>
            </a:pPr>
            <a:r>
              <a:rPr lang="en-US" altLang="zh-CN" sz="1200">
                <a:latin typeface="Candara" panose="020E0502030303020204" pitchFamily="34" charset="0"/>
                <a:cs typeface="Calibri"/>
                <a:sym typeface="Calibri"/>
              </a:rPr>
              <a:t>Senior student, </a:t>
            </a:r>
            <a:r>
              <a:rPr lang="en-US" altLang="zh-CN" sz="1200">
                <a:latin typeface="Candara" panose="020E0502030303020204" pitchFamily="34" charset="0"/>
                <a:cs typeface="Calibri"/>
              </a:rPr>
              <a:t>School</a:t>
            </a:r>
            <a:r>
              <a:rPr lang="en-US" altLang="zh-CN" sz="1200">
                <a:latin typeface="Candara" panose="020E0502030303020204" pitchFamily="34" charset="0"/>
                <a:cs typeface="Calibri"/>
                <a:sym typeface="Calibri"/>
              </a:rPr>
              <a:t> of Computer Science and Technology</a:t>
            </a:r>
            <a:endParaRPr lang="en-US" altLang="zh-CN" sz="1200">
              <a:latin typeface="Candara" panose="020E0502030303020204" pitchFamily="34" charset="0"/>
              <a:cs typeface="Calibri"/>
            </a:endParaRPr>
          </a:p>
          <a:p>
            <a:pPr marL="234947" indent="-171450" fontAlgn="base">
              <a:spcBef>
                <a:spcPts val="600"/>
              </a:spcBef>
              <a:buClr>
                <a:schemeClr val="dk2"/>
              </a:buClr>
              <a:buSzPct val="100000"/>
              <a:buFont typeface="Arial" panose="020B0604020202020204" pitchFamily="34" charset="0"/>
              <a:buChar char="•"/>
            </a:pPr>
            <a:r>
              <a:rPr lang="en-US" altLang="zh-CN" sz="1200">
                <a:solidFill>
                  <a:schemeClr val="tx2"/>
                </a:solidFill>
                <a:latin typeface="Candara" panose="020E0502030303020204" pitchFamily="34" charset="0"/>
                <a:cs typeface="Calibri"/>
              </a:rPr>
              <a:t>YLLM</a:t>
            </a:r>
            <a:r>
              <a:rPr lang="zh-CN" altLang="en-US" sz="1200">
                <a:solidFill>
                  <a:schemeClr val="tx2"/>
                </a:solidFill>
                <a:latin typeface="Candara" panose="020E0502030303020204" pitchFamily="34" charset="0"/>
                <a:cs typeface="Calibri"/>
              </a:rPr>
              <a:t>， </a:t>
            </a:r>
            <a:r>
              <a:rPr lang="en-US" altLang="zh-CN" sz="1200">
                <a:latin typeface="Candara" panose="020E0502030303020204" pitchFamily="34" charset="0"/>
                <a:cs typeface="Calibri"/>
              </a:rPr>
              <a:t>Mystery Application</a:t>
            </a:r>
            <a:endParaRPr lang="en-US" altLang="zh-CN" sz="1200">
              <a:latin typeface="Candara" panose="020E0502030303020204" pitchFamily="34" charset="0"/>
              <a:cs typeface="Calibri"/>
              <a:sym typeface="Calibri"/>
            </a:endParaRPr>
          </a:p>
        </p:txBody>
      </p:sp>
      <p:pic>
        <p:nvPicPr>
          <p:cNvPr id="21" name="图片 20">
            <a:extLst>
              <a:ext uri="{FF2B5EF4-FFF2-40B4-BE49-F238E27FC236}">
                <a16:creationId xmlns:a16="http://schemas.microsoft.com/office/drawing/2014/main" id="{64CC67E6-1E3D-40B5-BFEE-BB243FD481E0}"/>
              </a:ext>
            </a:extLst>
          </p:cNvPr>
          <p:cNvPicPr preferRelativeResize="0">
            <a:picLocks/>
          </p:cNvPicPr>
          <p:nvPr/>
        </p:nvPicPr>
        <p:blipFill>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263352" y="1124744"/>
            <a:ext cx="1800000" cy="2268000"/>
          </a:xfrm>
          <a:prstGeom prst="rect">
            <a:avLst/>
          </a:prstGeom>
        </p:spPr>
      </p:pic>
      <p:sp>
        <p:nvSpPr>
          <p:cNvPr id="22" name="Google Shape;71;p12">
            <a:extLst>
              <a:ext uri="{FF2B5EF4-FFF2-40B4-BE49-F238E27FC236}">
                <a16:creationId xmlns:a16="http://schemas.microsoft.com/office/drawing/2014/main" id="{E7D0E07B-80D1-46CD-8110-3125C5502E2C}"/>
              </a:ext>
            </a:extLst>
          </p:cNvPr>
          <p:cNvSpPr txBox="1">
            <a:spLocks/>
          </p:cNvSpPr>
          <p:nvPr/>
        </p:nvSpPr>
        <p:spPr bwMode="auto">
          <a:xfrm>
            <a:off x="263352" y="3553153"/>
            <a:ext cx="1800000" cy="2772000"/>
          </a:xfrm>
          <a:prstGeom prst="rect">
            <a:avLst/>
          </a:prstGeom>
          <a:gradFill flip="none" rotWithShape="1">
            <a:gsLst>
              <a:gs pos="0">
                <a:srgbClr val="84BE81">
                  <a:tint val="66000"/>
                  <a:satMod val="160000"/>
                </a:srgbClr>
              </a:gs>
              <a:gs pos="50000">
                <a:srgbClr val="84BE81">
                  <a:tint val="44500"/>
                  <a:satMod val="160000"/>
                </a:srgbClr>
              </a:gs>
              <a:gs pos="100000">
                <a:srgbClr val="84BE81">
                  <a:tint val="23500"/>
                  <a:satMod val="160000"/>
                </a:srgbClr>
              </a:gs>
            </a:gsLst>
            <a:lin ang="16200000" scaled="1"/>
            <a:tileRect/>
          </a:gradFill>
          <a:ln>
            <a:noFill/>
          </a:ln>
        </p:spPr>
        <p:txBody>
          <a:bodyPr spcFirstLastPara="1" vert="horz" wrap="square" lIns="72000" tIns="36000" rIns="72000" bIns="36000" numCol="1" anchor="t" anchorCtr="0" compatLnSpc="1">
            <a:prstTxWarp prst="textNoShape">
              <a:avLst/>
            </a:prstTxWarp>
            <a:noAutofit/>
          </a:bodyPr>
          <a:lstStyle>
            <a:lvl1pPr marL="376752" indent="-376752" algn="l" defTabSz="609576" rtl="0" eaLnBrk="0" fontAlgn="base" hangingPunct="0">
              <a:spcBef>
                <a:spcPct val="20000"/>
              </a:spcBef>
              <a:spcAft>
                <a:spcPct val="0"/>
              </a:spcAft>
              <a:buFont typeface="Wingdings" panose="05000000000000000000" pitchFamily="2" charset="2"/>
              <a:buChar char="n"/>
              <a:defRPr sz="2000" b="1">
                <a:solidFill>
                  <a:schemeClr val="tx2"/>
                </a:solidFill>
                <a:latin typeface="微软雅黑" panose="020B0503020204020204" pitchFamily="34" charset="-122"/>
                <a:ea typeface="微软雅黑" panose="020B0503020204020204" pitchFamily="34" charset="-122"/>
                <a:cs typeface="+mn-cs"/>
              </a:defRPr>
            </a:lvl1pPr>
            <a:lvl2pPr marL="690006" indent="-313254" algn="l" defTabSz="609576" rtl="0" eaLnBrk="0" fontAlgn="base" hangingPunct="0">
              <a:spcBef>
                <a:spcPts val="400"/>
              </a:spcBef>
              <a:spcAft>
                <a:spcPct val="0"/>
              </a:spcAft>
              <a:buClr>
                <a:schemeClr val="tx2"/>
              </a:buClr>
              <a:buFont typeface="Wingdings" panose="05000000000000000000" pitchFamily="2" charset="2"/>
              <a:buChar char="l"/>
              <a:defRPr sz="1667">
                <a:solidFill>
                  <a:schemeClr val="tx1"/>
                </a:solidFill>
                <a:latin typeface="+mn-lt"/>
              </a:defRPr>
            </a:lvl2pPr>
            <a:lvl3pPr marL="1066757" indent="-304788" algn="l" defTabSz="609576" rtl="0" eaLnBrk="0" fontAlgn="base" hangingPunct="0">
              <a:spcBef>
                <a:spcPct val="20000"/>
              </a:spcBef>
              <a:spcAft>
                <a:spcPct val="0"/>
              </a:spcAft>
              <a:buClr>
                <a:schemeClr val="tx2"/>
              </a:buClr>
              <a:buFont typeface="Arial" panose="020B0604020202020204" pitchFamily="34" charset="0"/>
              <a:buChar char="–"/>
              <a:defRPr sz="1500">
                <a:solidFill>
                  <a:schemeClr val="tx1"/>
                </a:solidFill>
                <a:latin typeface="+mn-lt"/>
              </a:defRPr>
            </a:lvl3pPr>
            <a:lvl4pPr marL="1369429" indent="-302672" algn="l" defTabSz="609576" rtl="0" eaLnBrk="0" fontAlgn="base" hangingPunct="0">
              <a:spcBef>
                <a:spcPct val="20000"/>
              </a:spcBef>
              <a:spcAft>
                <a:spcPct val="0"/>
              </a:spcAft>
              <a:buClr>
                <a:schemeClr val="tx2"/>
              </a:buClr>
              <a:buFont typeface="Wingdings" panose="05000000000000000000" pitchFamily="2" charset="2"/>
              <a:buChar char="Ø"/>
              <a:defRPr sz="1333">
                <a:solidFill>
                  <a:schemeClr val="tx1"/>
                </a:solidFill>
                <a:latin typeface="+mn-lt"/>
              </a:defRPr>
            </a:lvl4pPr>
            <a:lvl5pPr marL="1672100" indent="-220125" algn="l" defTabSz="609576" rtl="0" eaLnBrk="0" fontAlgn="base" hangingPunct="0">
              <a:spcBef>
                <a:spcPct val="20000"/>
              </a:spcBef>
              <a:spcAft>
                <a:spcPct val="0"/>
              </a:spcAft>
              <a:buClr>
                <a:schemeClr val="tx2"/>
              </a:buClr>
              <a:buFont typeface="Arial" pitchFamily="34" charset="0"/>
              <a:buChar char="»"/>
              <a:defRPr sz="1167">
                <a:solidFill>
                  <a:schemeClr val="tx1"/>
                </a:solidFill>
                <a:latin typeface="+mn-lt"/>
              </a:defRPr>
            </a:lvl5pPr>
            <a:lvl6pPr marL="2281675" indent="-220125" algn="l" defTabSz="609576" rtl="0" fontAlgn="base">
              <a:spcBef>
                <a:spcPct val="20000"/>
              </a:spcBef>
              <a:spcAft>
                <a:spcPct val="0"/>
              </a:spcAft>
              <a:buClr>
                <a:schemeClr val="tx2"/>
              </a:buClr>
              <a:buFont typeface="Arial" pitchFamily="34" charset="0"/>
              <a:buChar char="»"/>
              <a:defRPr sz="2000">
                <a:solidFill>
                  <a:schemeClr val="tx1"/>
                </a:solidFill>
                <a:latin typeface="+mn-lt"/>
              </a:defRPr>
            </a:lvl6pPr>
            <a:lvl7pPr marL="2891251" indent="-220125" algn="l" defTabSz="609576" rtl="0" fontAlgn="base">
              <a:spcBef>
                <a:spcPct val="20000"/>
              </a:spcBef>
              <a:spcAft>
                <a:spcPct val="0"/>
              </a:spcAft>
              <a:buClr>
                <a:schemeClr val="tx2"/>
              </a:buClr>
              <a:buFont typeface="Arial" pitchFamily="34" charset="0"/>
              <a:buChar char="»"/>
              <a:defRPr sz="2000">
                <a:solidFill>
                  <a:schemeClr val="tx1"/>
                </a:solidFill>
                <a:latin typeface="+mn-lt"/>
              </a:defRPr>
            </a:lvl7pPr>
            <a:lvl8pPr marL="3500827" indent="-220125" algn="l" defTabSz="609576" rtl="0" fontAlgn="base">
              <a:spcBef>
                <a:spcPct val="20000"/>
              </a:spcBef>
              <a:spcAft>
                <a:spcPct val="0"/>
              </a:spcAft>
              <a:buClr>
                <a:schemeClr val="tx2"/>
              </a:buClr>
              <a:buFont typeface="Arial" pitchFamily="34" charset="0"/>
              <a:buChar char="»"/>
              <a:defRPr sz="2000">
                <a:solidFill>
                  <a:schemeClr val="tx1"/>
                </a:solidFill>
                <a:latin typeface="+mn-lt"/>
              </a:defRPr>
            </a:lvl8pPr>
            <a:lvl9pPr marL="4110402" indent="-220125" algn="l" defTabSz="609576" rtl="0" fontAlgn="base">
              <a:spcBef>
                <a:spcPct val="20000"/>
              </a:spcBef>
              <a:spcAft>
                <a:spcPct val="0"/>
              </a:spcAft>
              <a:buClr>
                <a:schemeClr val="tx2"/>
              </a:buClr>
              <a:buFont typeface="Arial" pitchFamily="34" charset="0"/>
              <a:buChar char="»"/>
              <a:defRPr sz="2000">
                <a:solidFill>
                  <a:schemeClr val="tx1"/>
                </a:solidFill>
                <a:latin typeface="+mn-lt"/>
              </a:defRPr>
            </a:lvl9pPr>
          </a:lstStyle>
          <a:p>
            <a:pPr marL="0" indent="0">
              <a:spcBef>
                <a:spcPts val="0"/>
              </a:spcBef>
              <a:spcAft>
                <a:spcPts val="0"/>
              </a:spcAft>
              <a:buClr>
                <a:schemeClr val="dk2"/>
              </a:buClr>
              <a:buSzPts val="6000"/>
              <a:buFont typeface="Wingdings" panose="05000000000000000000" pitchFamily="2" charset="2"/>
              <a:buNone/>
            </a:pPr>
            <a:r>
              <a:rPr lang="en-US" altLang="zh-CN" sz="1200" kern="0" dirty="0">
                <a:cs typeface="Calibri"/>
                <a:sym typeface="Calibri"/>
              </a:rPr>
              <a:t>Hong</a:t>
            </a:r>
            <a:r>
              <a:rPr lang="zh-CN" altLang="en-US" sz="1200" kern="0" dirty="0">
                <a:cs typeface="Calibri"/>
                <a:sym typeface="Calibri"/>
              </a:rPr>
              <a:t> </a:t>
            </a:r>
            <a:r>
              <a:rPr lang="en-US" altLang="zh-CN" sz="1200" kern="0" dirty="0">
                <a:cs typeface="Calibri"/>
                <a:sym typeface="Calibri"/>
              </a:rPr>
              <a:t>An</a:t>
            </a:r>
            <a:r>
              <a:rPr lang="en-US" sz="1200" kern="0" dirty="0">
                <a:cs typeface="Calibri"/>
                <a:sym typeface="Calibri"/>
              </a:rPr>
              <a:t>(</a:t>
            </a:r>
            <a:r>
              <a:rPr lang="zh-CN" altLang="en-US" sz="1200" kern="0" dirty="0">
                <a:cs typeface="Calibri"/>
                <a:sym typeface="Calibri"/>
              </a:rPr>
              <a:t>安虹</a:t>
            </a:r>
            <a:r>
              <a:rPr lang="en-US" altLang="zh-CN" sz="1200" kern="0" dirty="0">
                <a:cs typeface="Calibri"/>
                <a:sym typeface="Calibri"/>
              </a:rPr>
              <a:t>)</a:t>
            </a:r>
            <a:r>
              <a:rPr lang="zh-CN" altLang="en-US" sz="1200" kern="0" dirty="0">
                <a:cs typeface="Calibri"/>
                <a:sym typeface="Calibri"/>
              </a:rPr>
              <a:t> </a:t>
            </a:r>
            <a:endParaRPr lang="en-US" altLang="zh-CN" sz="1200" kern="0" dirty="0">
              <a:cs typeface="Calibri"/>
              <a:sym typeface="Calibri"/>
            </a:endParaRPr>
          </a:p>
          <a:p>
            <a:pPr marL="0" indent="0">
              <a:spcBef>
                <a:spcPts val="600"/>
              </a:spcBef>
              <a:spcAft>
                <a:spcPts val="0"/>
              </a:spcAft>
              <a:buClr>
                <a:schemeClr val="dk2"/>
              </a:buClr>
              <a:buSzPts val="6000"/>
              <a:buFont typeface="Wingdings" panose="05000000000000000000" pitchFamily="2" charset="2"/>
              <a:buNone/>
            </a:pPr>
            <a:r>
              <a:rPr lang="en-US" altLang="zh-CN" sz="1200" dirty="0">
                <a:latin typeface="Candara" panose="020E0502030303020204" pitchFamily="34" charset="0"/>
                <a:ea typeface="Calibri"/>
                <a:cs typeface="Calibri"/>
                <a:sym typeface="Calibri"/>
              </a:rPr>
              <a:t>Adviser</a:t>
            </a:r>
          </a:p>
          <a:p>
            <a:pPr marL="234947" indent="-171450">
              <a:spcBef>
                <a:spcPts val="600"/>
              </a:spcBef>
              <a:spcAft>
                <a:spcPts val="0"/>
              </a:spcAft>
              <a:buSzPct val="100000"/>
              <a:buFont typeface="Arial" panose="020B0604020202020204" pitchFamily="34" charset="0"/>
              <a:buChar char="•"/>
            </a:pPr>
            <a:r>
              <a:rPr lang="en-US" altLang="zh-CN" sz="1200" b="0" dirty="0">
                <a:latin typeface="Candara" panose="020E0502030303020204" pitchFamily="34" charset="0"/>
                <a:ea typeface="+mn-ea"/>
                <a:cs typeface="Calibri"/>
                <a:sym typeface="Calibri"/>
              </a:rPr>
              <a:t>Professor, School of Computer Science and Technology</a:t>
            </a:r>
          </a:p>
          <a:p>
            <a:pPr marL="234947" indent="-171450">
              <a:spcBef>
                <a:spcPts val="600"/>
              </a:spcBef>
              <a:spcAft>
                <a:spcPts val="0"/>
              </a:spcAft>
              <a:buSzPct val="100000"/>
              <a:buFont typeface="Arial" panose="020B0604020202020204" pitchFamily="34" charset="0"/>
              <a:buChar char="•"/>
            </a:pPr>
            <a:r>
              <a:rPr lang="en-US" altLang="zh-CN" sz="1200" b="0" dirty="0">
                <a:latin typeface="Candara" panose="020E0502030303020204" pitchFamily="34" charset="0"/>
                <a:ea typeface="+mn-ea"/>
                <a:cs typeface="Calibri"/>
                <a:sym typeface="Calibri"/>
              </a:rPr>
              <a:t>Parallel computer system architecture</a:t>
            </a:r>
          </a:p>
          <a:p>
            <a:pPr marL="234947" indent="-171450">
              <a:spcBef>
                <a:spcPts val="600"/>
              </a:spcBef>
              <a:spcAft>
                <a:spcPts val="0"/>
              </a:spcAft>
              <a:buSzPct val="100000"/>
              <a:buFont typeface="Arial" panose="020B0604020202020204" pitchFamily="34" charset="0"/>
              <a:buChar char="•"/>
            </a:pPr>
            <a:r>
              <a:rPr lang="en-US" altLang="zh-CN" sz="1200" b="0" dirty="0">
                <a:latin typeface="Candara" panose="020E0502030303020204" pitchFamily="34" charset="0"/>
                <a:ea typeface="+mn-ea"/>
                <a:cs typeface="Calibri"/>
                <a:sym typeface="Calibri"/>
              </a:rPr>
              <a:t>Parallel programming environment and tools</a:t>
            </a:r>
          </a:p>
          <a:p>
            <a:pPr marL="234947" indent="-171450">
              <a:spcBef>
                <a:spcPts val="600"/>
              </a:spcBef>
              <a:spcAft>
                <a:spcPts val="0"/>
              </a:spcAft>
              <a:buSzPct val="100000"/>
              <a:buFont typeface="Arial" panose="020B0604020202020204" pitchFamily="34" charset="0"/>
              <a:buChar char="•"/>
            </a:pPr>
            <a:r>
              <a:rPr lang="en-US" altLang="zh-CN" sz="1200" b="0" dirty="0">
                <a:latin typeface="Candara" panose="020E0502030303020204" pitchFamily="34" charset="0"/>
                <a:ea typeface="Calibri"/>
                <a:cs typeface="Calibri"/>
                <a:sym typeface="Calibri"/>
              </a:rPr>
              <a:t>High performance computing</a:t>
            </a:r>
            <a:endParaRPr lang="en-US" sz="1200" b="0" kern="0" dirty="0">
              <a:solidFill>
                <a:schemeClr val="tx1"/>
              </a:solidFill>
              <a:latin typeface="Candara" panose="020E0502030303020204" pitchFamily="34" charset="0"/>
              <a:ea typeface="Calibri"/>
              <a:cs typeface="Calibri"/>
              <a:sym typeface="Calibri"/>
            </a:endParaRPr>
          </a:p>
        </p:txBody>
      </p:sp>
      <p:sp>
        <p:nvSpPr>
          <p:cNvPr id="23" name="文本框 22">
            <a:extLst>
              <a:ext uri="{FF2B5EF4-FFF2-40B4-BE49-F238E27FC236}">
                <a16:creationId xmlns:a16="http://schemas.microsoft.com/office/drawing/2014/main" id="{E201CDB7-94D0-423F-AE7E-265FF1389403}"/>
              </a:ext>
            </a:extLst>
          </p:cNvPr>
          <p:cNvSpPr txBox="1"/>
          <p:nvPr/>
        </p:nvSpPr>
        <p:spPr>
          <a:xfrm>
            <a:off x="4209470" y="3553153"/>
            <a:ext cx="1800000" cy="2772000"/>
          </a:xfrm>
          <a:prstGeom prst="rect">
            <a:avLst/>
          </a:prstGeom>
          <a:gradFill flip="none" rotWithShape="1">
            <a:gsLst>
              <a:gs pos="0">
                <a:srgbClr val="335E80">
                  <a:tint val="66000"/>
                  <a:satMod val="160000"/>
                </a:srgbClr>
              </a:gs>
              <a:gs pos="50000">
                <a:srgbClr val="335E80">
                  <a:tint val="44500"/>
                  <a:satMod val="160000"/>
                </a:srgbClr>
              </a:gs>
              <a:gs pos="100000">
                <a:srgbClr val="335E80">
                  <a:tint val="23500"/>
                  <a:satMod val="160000"/>
                </a:srgbClr>
              </a:gs>
            </a:gsLst>
            <a:lin ang="16200000" scaled="1"/>
            <a:tileRect/>
          </a:gradFill>
        </p:spPr>
        <p:txBody>
          <a:bodyPr wrap="square" lIns="72000" tIns="36000" rIns="72000" bIns="36000" rtlCol="0">
            <a:spAutoFit/>
          </a:bodyPr>
          <a:lstStyle/>
          <a:p>
            <a:pPr>
              <a:spcBef>
                <a:spcPts val="1000"/>
              </a:spcBef>
              <a:buClr>
                <a:schemeClr val="dk2"/>
              </a:buClr>
              <a:buSzPts val="6000"/>
            </a:pPr>
            <a:r>
              <a:rPr lang="en-US" altLang="zh-CN" sz="1200" b="1" kern="0" dirty="0" err="1">
                <a:cs typeface="Calibri"/>
                <a:sym typeface="Calibri"/>
              </a:rPr>
              <a:t>Tianming</a:t>
            </a:r>
            <a:r>
              <a:rPr lang="en-US" altLang="zh-CN" sz="1200" b="1" kern="0" dirty="0">
                <a:cs typeface="Calibri"/>
                <a:sym typeface="Calibri"/>
              </a:rPr>
              <a:t> Wu(</a:t>
            </a:r>
            <a:r>
              <a:rPr lang="zh-CN" altLang="en-US" sz="1200" b="1" kern="0" dirty="0">
                <a:cs typeface="Calibri"/>
                <a:sym typeface="Calibri"/>
              </a:rPr>
              <a:t>吴天铭</a:t>
            </a:r>
            <a:r>
              <a:rPr lang="en-US" altLang="zh-CN" sz="1200" b="1" kern="0" dirty="0">
                <a:cs typeface="Calibri"/>
                <a:sym typeface="Calibri"/>
              </a:rPr>
              <a:t>)</a:t>
            </a:r>
          </a:p>
          <a:p>
            <a:pPr>
              <a:spcBef>
                <a:spcPts val="1000"/>
              </a:spcBef>
              <a:buClr>
                <a:schemeClr val="dk2"/>
              </a:buClr>
              <a:buSzPts val="6000"/>
            </a:pPr>
            <a:r>
              <a:rPr lang="en-US" altLang="zh-CN" sz="1200" b="1" dirty="0">
                <a:solidFill>
                  <a:schemeClr val="tx2"/>
                </a:solidFill>
                <a:latin typeface="Candara" panose="020E0502030303020204" pitchFamily="34" charset="0"/>
                <a:cs typeface="Calibri"/>
                <a:sym typeface="Calibri"/>
              </a:rPr>
              <a:t>Vice Captain</a:t>
            </a:r>
            <a:endParaRPr lang="zh-CN" altLang="en-US" sz="1200" b="1" dirty="0">
              <a:solidFill>
                <a:schemeClr val="tx2"/>
              </a:solidFill>
              <a:latin typeface="Candara" panose="020E0502030303020204" pitchFamily="34" charset="0"/>
              <a:cs typeface="Calibri"/>
              <a:sym typeface="Calibri"/>
            </a:endParaRPr>
          </a:p>
          <a:p>
            <a:pPr marL="234947" indent="-171450" defTabSz="609576" eaLnBrk="0" fontAlgn="base" hangingPunct="0">
              <a:spcBef>
                <a:spcPts val="600"/>
              </a:spcBef>
              <a:spcAft>
                <a:spcPts val="0"/>
              </a:spcAft>
              <a:buSzPct val="100000"/>
              <a:buFont typeface="Arial" panose="020B0604020202020204" pitchFamily="34" charset="0"/>
              <a:buChar char="•"/>
            </a:pPr>
            <a:r>
              <a:rPr lang="en-US" altLang="zh-CN" sz="1200" dirty="0">
                <a:solidFill>
                  <a:schemeClr val="tx2"/>
                </a:solidFill>
                <a:latin typeface="Candara" panose="020E0502030303020204" pitchFamily="34" charset="0"/>
                <a:cs typeface="Calibri"/>
                <a:sym typeface="Calibri"/>
              </a:rPr>
              <a:t>Junior student, School of Gifted Young, major in Computer Science and Technology</a:t>
            </a:r>
          </a:p>
          <a:p>
            <a:pPr marL="234947" indent="-171450" defTabSz="609576" eaLnBrk="0" fontAlgn="base" hangingPunct="0">
              <a:spcBef>
                <a:spcPts val="600"/>
              </a:spcBef>
              <a:buSzPct val="100000"/>
              <a:buFont typeface="Arial" panose="020B0604020202020204" pitchFamily="34" charset="0"/>
              <a:buChar char="•"/>
            </a:pPr>
            <a:r>
              <a:rPr lang="en-US" altLang="zh-CN" sz="1200" dirty="0" err="1">
                <a:solidFill>
                  <a:schemeClr val="tx2"/>
                </a:solidFill>
                <a:latin typeface="Candara" panose="020E0502030303020204" pitchFamily="34" charset="0"/>
                <a:cs typeface="Calibri"/>
                <a:sym typeface="Calibri"/>
              </a:rPr>
              <a:t>Linpack</a:t>
            </a:r>
            <a:r>
              <a:rPr lang="zh-CN" altLang="en-US" sz="1200" dirty="0">
                <a:solidFill>
                  <a:schemeClr val="tx2"/>
                </a:solidFill>
                <a:latin typeface="Candara" panose="020E0502030303020204" pitchFamily="34" charset="0"/>
                <a:cs typeface="Calibri"/>
                <a:sym typeface="Calibri"/>
              </a:rPr>
              <a:t>，</a:t>
            </a:r>
            <a:r>
              <a:rPr lang="en-US" altLang="zh-CN" sz="1200" dirty="0">
                <a:solidFill>
                  <a:schemeClr val="tx2"/>
                </a:solidFill>
                <a:latin typeface="Candara" panose="020E0502030303020204" pitchFamily="34" charset="0"/>
                <a:cs typeface="Calibri"/>
                <a:sym typeface="Calibri"/>
              </a:rPr>
              <a:t>HPCG</a:t>
            </a:r>
            <a:r>
              <a:rPr lang="zh-CN" altLang="en-US" sz="1200" dirty="0">
                <a:solidFill>
                  <a:schemeClr val="tx2"/>
                </a:solidFill>
                <a:latin typeface="Candara" panose="020E0502030303020204" pitchFamily="34" charset="0"/>
                <a:cs typeface="Calibri"/>
                <a:sym typeface="Calibri"/>
              </a:rPr>
              <a:t>，</a:t>
            </a:r>
            <a:r>
              <a:rPr lang="en-US" altLang="zh-CN" b="1" dirty="0"/>
              <a:t> </a:t>
            </a:r>
            <a:r>
              <a:rPr lang="en-US" altLang="zh-CN" sz="1200" dirty="0">
                <a:solidFill>
                  <a:schemeClr val="tx2"/>
                </a:solidFill>
                <a:latin typeface="Candara" panose="020E0502030303020204" pitchFamily="34" charset="0"/>
                <a:cs typeface="Calibri"/>
              </a:rPr>
              <a:t>YLLM</a:t>
            </a:r>
            <a:r>
              <a:rPr lang="zh-CN" altLang="en-US" sz="1200" dirty="0">
                <a:solidFill>
                  <a:schemeClr val="tx2"/>
                </a:solidFill>
                <a:latin typeface="Candara" panose="020E0502030303020204" pitchFamily="34" charset="0"/>
                <a:cs typeface="Calibri"/>
              </a:rPr>
              <a:t>，</a:t>
            </a:r>
            <a:r>
              <a:rPr lang="en-US" altLang="zh-CN" sz="1200" dirty="0">
                <a:solidFill>
                  <a:schemeClr val="tx2"/>
                </a:solidFill>
                <a:latin typeface="Candara" panose="020E0502030303020204" pitchFamily="34" charset="0"/>
                <a:cs typeface="Calibri"/>
              </a:rPr>
              <a:t>Mystery Application</a:t>
            </a:r>
            <a:endParaRPr lang="en-US" altLang="zh-CN" sz="1200" dirty="0">
              <a:solidFill>
                <a:schemeClr val="tx2"/>
              </a:solidFill>
              <a:latin typeface="Candara" panose="020E0502030303020204" pitchFamily="34" charset="0"/>
              <a:cs typeface="Calibri"/>
              <a:sym typeface="Calibri"/>
            </a:endParaRPr>
          </a:p>
        </p:txBody>
      </p:sp>
      <p:sp>
        <p:nvSpPr>
          <p:cNvPr id="24" name="Google Shape;80;p13">
            <a:extLst>
              <a:ext uri="{FF2B5EF4-FFF2-40B4-BE49-F238E27FC236}">
                <a16:creationId xmlns:a16="http://schemas.microsoft.com/office/drawing/2014/main" id="{8ABD37E8-504C-4831-9351-08B816DA3B74}"/>
              </a:ext>
            </a:extLst>
          </p:cNvPr>
          <p:cNvSpPr txBox="1">
            <a:spLocks noGrp="1"/>
          </p:cNvSpPr>
          <p:nvPr>
            <p:ph idx="1"/>
          </p:nvPr>
        </p:nvSpPr>
        <p:spPr>
          <a:xfrm>
            <a:off x="10128648" y="3553153"/>
            <a:ext cx="1800000" cy="2772000"/>
          </a:xfrm>
          <a:prstGeom prst="rect">
            <a:avLst/>
          </a:prstGeom>
          <a:gradFill flip="none" rotWithShape="1">
            <a:gsLst>
              <a:gs pos="0">
                <a:srgbClr val="00A0D4">
                  <a:tint val="66000"/>
                  <a:satMod val="160000"/>
                </a:srgbClr>
              </a:gs>
              <a:gs pos="50000">
                <a:srgbClr val="00A0D4">
                  <a:tint val="44500"/>
                  <a:satMod val="160000"/>
                </a:srgbClr>
              </a:gs>
              <a:gs pos="100000">
                <a:srgbClr val="00A0D4">
                  <a:tint val="23500"/>
                  <a:satMod val="160000"/>
                </a:srgbClr>
              </a:gs>
            </a:gsLst>
            <a:lin ang="16200000" scaled="1"/>
            <a:tileRect/>
          </a:gradFill>
        </p:spPr>
        <p:txBody>
          <a:bodyPr spcFirstLastPara="1" vert="horz" wrap="square" lIns="72000" tIns="0" rIns="72000" bIns="0" numCol="1" anchor="t" anchorCtr="0" compatLnSpc="1">
            <a:prstTxWarp prst="textNoShape">
              <a:avLst/>
            </a:prstTxWarp>
            <a:noAutofit/>
          </a:bodyPr>
          <a:lstStyle/>
          <a:p>
            <a:pPr marL="0" indent="0" defTabSz="914400" eaLnBrk="1" hangingPunct="1">
              <a:spcBef>
                <a:spcPts val="0"/>
              </a:spcBef>
              <a:spcAft>
                <a:spcPts val="0"/>
              </a:spcAft>
              <a:buClr>
                <a:schemeClr val="dk2"/>
              </a:buClr>
              <a:buSzPts val="6000"/>
              <a:buNone/>
            </a:pPr>
            <a:r>
              <a:rPr lang="en-US" altLang="zh-CN" sz="1200" err="1">
                <a:solidFill>
                  <a:schemeClr val="tx1"/>
                </a:solidFill>
                <a:latin typeface="+mn-lt"/>
                <a:ea typeface="+mn-ea"/>
                <a:cs typeface="Calibri"/>
              </a:rPr>
              <a:t>Weiye</a:t>
            </a:r>
            <a:r>
              <a:rPr lang="en-US" altLang="zh-CN" sz="1200">
                <a:solidFill>
                  <a:schemeClr val="tx1"/>
                </a:solidFill>
                <a:latin typeface="+mn-lt"/>
                <a:ea typeface="+mn-ea"/>
                <a:cs typeface="Calibri"/>
              </a:rPr>
              <a:t> Xu(</a:t>
            </a:r>
            <a:r>
              <a:rPr lang="zh-CN" altLang="en-US" sz="1200">
                <a:solidFill>
                  <a:schemeClr val="tx1"/>
                </a:solidFill>
                <a:latin typeface="+mn-lt"/>
                <a:ea typeface="+mn-ea"/>
                <a:cs typeface="Calibri"/>
              </a:rPr>
              <a:t>徐炜烨</a:t>
            </a:r>
            <a:r>
              <a:rPr lang="en-US" altLang="zh-CN" sz="1200">
                <a:solidFill>
                  <a:schemeClr val="tx1"/>
                </a:solidFill>
                <a:latin typeface="+mn-lt"/>
                <a:ea typeface="+mn-ea"/>
                <a:cs typeface="Calibri"/>
              </a:rPr>
              <a:t>)</a:t>
            </a:r>
          </a:p>
          <a:p>
            <a:pPr marL="0" indent="0">
              <a:spcBef>
                <a:spcPts val="1000"/>
              </a:spcBef>
              <a:spcAft>
                <a:spcPts val="0"/>
              </a:spcAft>
              <a:buClr>
                <a:schemeClr val="dk2"/>
              </a:buClr>
              <a:buSzPts val="6000"/>
              <a:buNone/>
            </a:pPr>
            <a:r>
              <a:rPr lang="en-US" altLang="zh-CN" sz="1200" kern="1200">
                <a:latin typeface="Candara" panose="020E0502030303020204" pitchFamily="34" charset="0"/>
                <a:cs typeface="Calibri"/>
                <a:sym typeface="Calibri"/>
              </a:rPr>
              <a:t>Member</a:t>
            </a:r>
            <a:endParaRPr lang="zh-CN" altLang="en-US" sz="1200" kern="1200">
              <a:latin typeface="Candara" panose="020E0502030303020204" pitchFamily="34" charset="0"/>
              <a:cs typeface="Calibri"/>
            </a:endParaRPr>
          </a:p>
          <a:p>
            <a:pPr marL="234947" indent="-171450">
              <a:spcBef>
                <a:spcPts val="600"/>
              </a:spcBef>
              <a:spcAft>
                <a:spcPts val="0"/>
              </a:spcAft>
              <a:buClr>
                <a:schemeClr val="dk2"/>
              </a:buClr>
              <a:buSzPct val="100000"/>
              <a:buFont typeface="Arial" panose="020B0604020202020204" pitchFamily="34" charset="0"/>
              <a:buChar char="•"/>
            </a:pPr>
            <a:r>
              <a:rPr lang="en-US" altLang="zh-CN" sz="1200" b="0">
                <a:latin typeface="Candara" panose="020E0502030303020204" pitchFamily="34" charset="0"/>
                <a:cs typeface="Calibri"/>
                <a:sym typeface="Calibri"/>
              </a:rPr>
              <a:t>Senior student, </a:t>
            </a:r>
            <a:r>
              <a:rPr lang="en-US" altLang="zh-CN" sz="1200" b="0">
                <a:latin typeface="Candara" panose="020E0502030303020204" pitchFamily="34" charset="0"/>
                <a:cs typeface="Calibri"/>
              </a:rPr>
              <a:t>School</a:t>
            </a:r>
            <a:r>
              <a:rPr lang="en-US" altLang="zh-CN" sz="1200" b="0">
                <a:latin typeface="Candara" panose="020E0502030303020204" pitchFamily="34" charset="0"/>
                <a:cs typeface="Calibri"/>
                <a:sym typeface="Calibri"/>
              </a:rPr>
              <a:t> of Information Science and Technology</a:t>
            </a:r>
            <a:endParaRPr lang="en-US" altLang="zh-CN" sz="1200" b="0">
              <a:latin typeface="Candara" panose="020E0502030303020204" pitchFamily="34" charset="0"/>
              <a:cs typeface="Calibri"/>
            </a:endParaRPr>
          </a:p>
          <a:p>
            <a:pPr marL="234947" indent="-171450">
              <a:spcBef>
                <a:spcPts val="600"/>
              </a:spcBef>
              <a:spcAft>
                <a:spcPts val="0"/>
              </a:spcAft>
              <a:buSzPct val="100000"/>
              <a:buFont typeface="Arial" panose="020B0604020202020204" pitchFamily="34" charset="0"/>
              <a:buChar char="•"/>
            </a:pPr>
            <a:r>
              <a:rPr lang="en-US" altLang="zh-CN" sz="1200" b="0" err="1">
                <a:latin typeface="Candara" panose="020E0502030303020204" pitchFamily="34" charset="0"/>
                <a:cs typeface="Calibri"/>
              </a:rPr>
              <a:t>DeePMD</a:t>
            </a:r>
            <a:r>
              <a:rPr lang="en-US" altLang="zh-CN" sz="1200" b="0" kern="1200">
                <a:latin typeface="Candara" panose="020E0502030303020204" pitchFamily="34" charset="0"/>
                <a:ea typeface="+mn-ea"/>
                <a:cs typeface="Calibri"/>
                <a:sym typeface="Calibri"/>
              </a:rPr>
              <a:t>,</a:t>
            </a:r>
            <a:r>
              <a:rPr lang="en-US" altLang="zh-CN" sz="1200" b="0">
                <a:latin typeface="Candara" panose="020E0502030303020204" pitchFamily="34" charset="0"/>
                <a:cs typeface="Calibri"/>
              </a:rPr>
              <a:t> Group Competition</a:t>
            </a:r>
            <a:endParaRPr sz="1200" b="0" kern="1200">
              <a:latin typeface="Candara" panose="020E0502030303020204" pitchFamily="34" charset="0"/>
              <a:ea typeface="+mn-ea"/>
              <a:cs typeface="Calibri"/>
              <a:sym typeface="Calibri"/>
            </a:endParaRPr>
          </a:p>
          <a:p>
            <a:pPr marL="0" indent="0">
              <a:spcBef>
                <a:spcPts val="300"/>
              </a:spcBef>
              <a:spcAft>
                <a:spcPts val="0"/>
              </a:spcAft>
              <a:buNone/>
            </a:pPr>
            <a:endParaRPr sz="1200"/>
          </a:p>
        </p:txBody>
      </p:sp>
      <p:sp>
        <p:nvSpPr>
          <p:cNvPr id="25" name="文本框 24">
            <a:extLst>
              <a:ext uri="{FF2B5EF4-FFF2-40B4-BE49-F238E27FC236}">
                <a16:creationId xmlns:a16="http://schemas.microsoft.com/office/drawing/2014/main" id="{EBB44D6E-99A4-4EA2-8272-152D89BCC444}"/>
              </a:ext>
            </a:extLst>
          </p:cNvPr>
          <p:cNvSpPr txBox="1"/>
          <p:nvPr/>
        </p:nvSpPr>
        <p:spPr>
          <a:xfrm>
            <a:off x="2219354" y="3553153"/>
            <a:ext cx="1800000" cy="2772000"/>
          </a:xfrm>
          <a:prstGeom prst="rect">
            <a:avLst/>
          </a:prstGeom>
          <a:gradFill flip="none" rotWithShape="1">
            <a:gsLst>
              <a:gs pos="0">
                <a:srgbClr val="C2340F">
                  <a:tint val="66000"/>
                  <a:satMod val="160000"/>
                </a:srgbClr>
              </a:gs>
              <a:gs pos="50000">
                <a:srgbClr val="C2340F">
                  <a:tint val="44500"/>
                  <a:satMod val="160000"/>
                </a:srgbClr>
              </a:gs>
              <a:gs pos="100000">
                <a:srgbClr val="C2340F">
                  <a:tint val="23500"/>
                  <a:satMod val="160000"/>
                </a:srgbClr>
              </a:gs>
            </a:gsLst>
            <a:lin ang="16200000" scaled="1"/>
            <a:tileRect/>
          </a:gradFill>
        </p:spPr>
        <p:txBody>
          <a:bodyPr wrap="square" lIns="72000" tIns="36000" rIns="72000" bIns="36000" rtlCol="0">
            <a:spAutoFit/>
          </a:bodyPr>
          <a:lstStyle/>
          <a:p>
            <a:pPr>
              <a:spcBef>
                <a:spcPts val="600"/>
              </a:spcBef>
              <a:buClr>
                <a:schemeClr val="dk2"/>
              </a:buClr>
              <a:buSzPts val="6000"/>
            </a:pPr>
            <a:r>
              <a:rPr lang="en-US" altLang="zh-CN" sz="1200" b="1" kern="0" dirty="0">
                <a:solidFill>
                  <a:schemeClr val="tx2"/>
                </a:solidFill>
                <a:latin typeface="微软雅黑" panose="020B0503020204020204" pitchFamily="34" charset="-122"/>
                <a:ea typeface="微软雅黑" panose="020B0503020204020204" pitchFamily="34" charset="-122"/>
                <a:cs typeface="Calibri"/>
                <a:sym typeface="Calibri"/>
              </a:rPr>
              <a:t>Yi Xu(</a:t>
            </a:r>
            <a:r>
              <a:rPr lang="zh-CN" altLang="en-US" sz="1200" b="1" kern="0" dirty="0">
                <a:solidFill>
                  <a:schemeClr val="tx2"/>
                </a:solidFill>
                <a:latin typeface="微软雅黑" panose="020B0503020204020204" pitchFamily="34" charset="-122"/>
                <a:ea typeface="微软雅黑" panose="020B0503020204020204" pitchFamily="34" charset="-122"/>
                <a:cs typeface="Calibri"/>
                <a:sym typeface="Calibri"/>
              </a:rPr>
              <a:t>徐怡</a:t>
            </a:r>
            <a:r>
              <a:rPr lang="en-US" altLang="zh-CN" sz="1200" b="1" kern="0" dirty="0">
                <a:solidFill>
                  <a:schemeClr val="tx2"/>
                </a:solidFill>
                <a:latin typeface="微软雅黑" panose="020B0503020204020204" pitchFamily="34" charset="-122"/>
                <a:ea typeface="微软雅黑" panose="020B0503020204020204" pitchFamily="34" charset="-122"/>
                <a:cs typeface="Calibri"/>
                <a:sym typeface="Calibri"/>
              </a:rPr>
              <a:t>)</a:t>
            </a:r>
          </a:p>
          <a:p>
            <a:pPr defTabSz="609576" eaLnBrk="0" fontAlgn="base" hangingPunct="0">
              <a:spcBef>
                <a:spcPts val="600"/>
              </a:spcBef>
              <a:buClr>
                <a:schemeClr val="dk2"/>
              </a:buClr>
              <a:buSzPts val="6000"/>
            </a:pPr>
            <a:r>
              <a:rPr lang="en-US" altLang="zh-CN" sz="1200" b="1" dirty="0">
                <a:solidFill>
                  <a:schemeClr val="tx2"/>
                </a:solidFill>
                <a:latin typeface="Candara" panose="020E0502030303020204" pitchFamily="34" charset="0"/>
                <a:cs typeface="Calibri"/>
                <a:sym typeface="Calibri"/>
              </a:rPr>
              <a:t>Captain</a:t>
            </a:r>
            <a:endParaRPr lang="zh-CN" altLang="en-US" sz="1200" b="1" dirty="0">
              <a:solidFill>
                <a:schemeClr val="tx2"/>
              </a:solidFill>
              <a:latin typeface="Candara" panose="020E0502030303020204" pitchFamily="34" charset="0"/>
              <a:cs typeface="Calibri"/>
              <a:sym typeface="Calibri"/>
            </a:endParaRPr>
          </a:p>
          <a:p>
            <a:pPr marL="234947" indent="-171450">
              <a:spcBef>
                <a:spcPts val="600"/>
              </a:spcBef>
              <a:spcAft>
                <a:spcPts val="0"/>
              </a:spcAft>
              <a:buClr>
                <a:schemeClr val="dk2"/>
              </a:buClr>
              <a:buSzPct val="100000"/>
              <a:buFont typeface="Arial" panose="020B0604020202020204" pitchFamily="34" charset="0"/>
              <a:buChar char="•"/>
            </a:pPr>
            <a:r>
              <a:rPr lang="en-US" altLang="zh-CN" sz="1200" dirty="0">
                <a:latin typeface="Candara" panose="020E0502030303020204" pitchFamily="34" charset="0"/>
                <a:cs typeface="Calibri"/>
                <a:sym typeface="Calibri"/>
              </a:rPr>
              <a:t>Senior student, </a:t>
            </a:r>
            <a:r>
              <a:rPr lang="en-US" altLang="zh-CN" sz="1200" dirty="0">
                <a:latin typeface="Candara" panose="020E0502030303020204" pitchFamily="34" charset="0"/>
                <a:cs typeface="Calibri"/>
              </a:rPr>
              <a:t>School</a:t>
            </a:r>
            <a:r>
              <a:rPr lang="en-US" altLang="zh-CN" sz="1200" dirty="0">
                <a:latin typeface="Candara" panose="020E0502030303020204" pitchFamily="34" charset="0"/>
                <a:cs typeface="Calibri"/>
                <a:sym typeface="Calibri"/>
              </a:rPr>
              <a:t> of Computer Science and Technology</a:t>
            </a:r>
            <a:endParaRPr lang="en-US" altLang="zh-CN" sz="1200" dirty="0">
              <a:latin typeface="Candara" panose="020E0502030303020204" pitchFamily="34" charset="0"/>
              <a:cs typeface="Calibri"/>
            </a:endParaRPr>
          </a:p>
          <a:p>
            <a:pPr marL="234947" indent="-171450" defTabSz="609576" eaLnBrk="0" fontAlgn="base" hangingPunct="0">
              <a:spcBef>
                <a:spcPts val="600"/>
              </a:spcBef>
              <a:buSzPct val="100000"/>
              <a:buFont typeface="Arial" panose="020B0604020202020204" pitchFamily="34" charset="0"/>
              <a:buChar char="•"/>
            </a:pPr>
            <a:r>
              <a:rPr lang="en-US" altLang="zh-CN" sz="1200" dirty="0" err="1">
                <a:solidFill>
                  <a:schemeClr val="tx2"/>
                </a:solidFill>
                <a:latin typeface="Candara" panose="020E0502030303020204" pitchFamily="34" charset="0"/>
                <a:cs typeface="Calibri"/>
                <a:sym typeface="Calibri"/>
              </a:rPr>
              <a:t>Linpack</a:t>
            </a:r>
            <a:r>
              <a:rPr lang="zh-CN" altLang="en-US" sz="1200" dirty="0">
                <a:solidFill>
                  <a:schemeClr val="tx2"/>
                </a:solidFill>
                <a:latin typeface="Candara" panose="020E0502030303020204" pitchFamily="34" charset="0"/>
                <a:cs typeface="Calibri"/>
                <a:sym typeface="Calibri"/>
              </a:rPr>
              <a:t>，</a:t>
            </a:r>
            <a:r>
              <a:rPr lang="en-US" altLang="zh-CN" sz="1200" dirty="0">
                <a:solidFill>
                  <a:schemeClr val="tx2"/>
                </a:solidFill>
                <a:latin typeface="Candara" panose="020E0502030303020204" pitchFamily="34" charset="0"/>
                <a:cs typeface="Calibri"/>
                <a:sym typeface="Calibri"/>
              </a:rPr>
              <a:t>HPCG</a:t>
            </a:r>
            <a:r>
              <a:rPr lang="zh-CN" altLang="en-US" sz="1200" dirty="0">
                <a:solidFill>
                  <a:schemeClr val="tx2"/>
                </a:solidFill>
                <a:latin typeface="Candara" panose="020E0502030303020204" pitchFamily="34" charset="0"/>
                <a:cs typeface="Calibri"/>
                <a:sym typeface="Calibri"/>
              </a:rPr>
              <a:t>，</a:t>
            </a:r>
            <a:r>
              <a:rPr lang="en-US" altLang="zh-CN" b="1" dirty="0"/>
              <a:t> </a:t>
            </a:r>
            <a:r>
              <a:rPr lang="en-US" altLang="zh-CN" sz="1200" dirty="0">
                <a:solidFill>
                  <a:schemeClr val="tx2"/>
                </a:solidFill>
                <a:latin typeface="Candara" panose="020E0502030303020204" pitchFamily="34" charset="0"/>
                <a:cs typeface="Calibri"/>
              </a:rPr>
              <a:t>WRF-Hydro</a:t>
            </a:r>
            <a:r>
              <a:rPr lang="zh-CN" altLang="en-US" sz="1200" dirty="0">
                <a:solidFill>
                  <a:schemeClr val="tx2"/>
                </a:solidFill>
                <a:latin typeface="Candara" panose="020E0502030303020204" pitchFamily="34" charset="0"/>
                <a:cs typeface="Calibri"/>
              </a:rPr>
              <a:t>，</a:t>
            </a:r>
            <a:r>
              <a:rPr lang="en-US" altLang="zh-CN" sz="1200" dirty="0">
                <a:latin typeface="Candara" panose="020E0502030303020204" pitchFamily="34" charset="0"/>
                <a:cs typeface="Calibri"/>
              </a:rPr>
              <a:t> Group Competition</a:t>
            </a:r>
            <a:endParaRPr lang="en-US" altLang="zh-CN" sz="1200" dirty="0">
              <a:solidFill>
                <a:schemeClr val="tx2"/>
              </a:solidFill>
              <a:latin typeface="Candara" panose="020E0502030303020204" pitchFamily="34" charset="0"/>
              <a:cs typeface="Calibri"/>
              <a:sym typeface="Calibri"/>
            </a:endParaRPr>
          </a:p>
        </p:txBody>
      </p:sp>
      <p:pic>
        <p:nvPicPr>
          <p:cNvPr id="26" name="图片 25">
            <a:extLst>
              <a:ext uri="{FF2B5EF4-FFF2-40B4-BE49-F238E27FC236}">
                <a16:creationId xmlns:a16="http://schemas.microsoft.com/office/drawing/2014/main" id="{8D5150AB-89E0-4B21-9CB6-0AAA9308F376}"/>
              </a:ext>
            </a:extLst>
          </p:cNvPr>
          <p:cNvPicPr>
            <a:picLocks/>
          </p:cNvPicPr>
          <p:nvPr/>
        </p:nvPicPr>
        <p:blipFill rotWithShape="1">
          <a:blip r:embed="rId6"/>
          <a:srcRect t="341" b="1808"/>
          <a:stretch/>
        </p:blipFill>
        <p:spPr>
          <a:xfrm>
            <a:off x="10128648" y="1113392"/>
            <a:ext cx="1800000" cy="2268000"/>
          </a:xfrm>
          <a:prstGeom prst="rect">
            <a:avLst/>
          </a:prstGeom>
        </p:spPr>
      </p:pic>
      <p:pic>
        <p:nvPicPr>
          <p:cNvPr id="27" name="图片 26">
            <a:extLst>
              <a:ext uri="{FF2B5EF4-FFF2-40B4-BE49-F238E27FC236}">
                <a16:creationId xmlns:a16="http://schemas.microsoft.com/office/drawing/2014/main" id="{86A88377-5B04-4FFA-89A6-7BD139DFBB50}"/>
              </a:ext>
            </a:extLst>
          </p:cNvPr>
          <p:cNvPicPr preferRelativeResize="0">
            <a:picLocks/>
          </p:cNvPicPr>
          <p:nvPr/>
        </p:nvPicPr>
        <p:blipFill rotWithShape="1">
          <a:blip r:embed="rId7"/>
          <a:srcRect b="9456"/>
          <a:stretch/>
        </p:blipFill>
        <p:spPr>
          <a:xfrm>
            <a:off x="2236411" y="1124744"/>
            <a:ext cx="1800000" cy="2268000"/>
          </a:xfrm>
          <a:prstGeom prst="rect">
            <a:avLst/>
          </a:prstGeom>
        </p:spPr>
      </p:pic>
      <p:pic>
        <p:nvPicPr>
          <p:cNvPr id="28" name="图片 27">
            <a:extLst>
              <a:ext uri="{FF2B5EF4-FFF2-40B4-BE49-F238E27FC236}">
                <a16:creationId xmlns:a16="http://schemas.microsoft.com/office/drawing/2014/main" id="{44B9A7E1-07FD-4B98-B688-C0CA5C6531C6}"/>
              </a:ext>
            </a:extLst>
          </p:cNvPr>
          <p:cNvPicPr preferRelativeResize="0">
            <a:picLocks/>
          </p:cNvPicPr>
          <p:nvPr/>
        </p:nvPicPr>
        <p:blipFill rotWithShape="1">
          <a:blip r:embed="rId8"/>
          <a:srcRect t="11597"/>
          <a:stretch/>
        </p:blipFill>
        <p:spPr>
          <a:xfrm>
            <a:off x="4209470" y="1124744"/>
            <a:ext cx="1800000" cy="2268000"/>
          </a:xfrm>
          <a:prstGeom prst="rect">
            <a:avLst/>
          </a:prstGeom>
        </p:spPr>
      </p:pic>
      <p:pic>
        <p:nvPicPr>
          <p:cNvPr id="29" name="图片 28">
            <a:extLst>
              <a:ext uri="{FF2B5EF4-FFF2-40B4-BE49-F238E27FC236}">
                <a16:creationId xmlns:a16="http://schemas.microsoft.com/office/drawing/2014/main" id="{3E79106D-10B2-468F-9B40-FCD17EF02C75}"/>
              </a:ext>
            </a:extLst>
          </p:cNvPr>
          <p:cNvPicPr preferRelativeResize="0">
            <a:picLocks/>
          </p:cNvPicPr>
          <p:nvPr/>
        </p:nvPicPr>
        <p:blipFill rotWithShape="1">
          <a:blip r:embed="rId9"/>
          <a:srcRect t="2768" b="3863"/>
          <a:stretch/>
        </p:blipFill>
        <p:spPr>
          <a:xfrm>
            <a:off x="8155588" y="1124744"/>
            <a:ext cx="1800000" cy="2279352"/>
          </a:xfrm>
          <a:prstGeom prst="rect">
            <a:avLst/>
          </a:prstGeom>
        </p:spPr>
      </p:pic>
      <p:pic>
        <p:nvPicPr>
          <p:cNvPr id="30" name="图片 29">
            <a:extLst>
              <a:ext uri="{FF2B5EF4-FFF2-40B4-BE49-F238E27FC236}">
                <a16:creationId xmlns:a16="http://schemas.microsoft.com/office/drawing/2014/main" id="{090FDA78-36D1-4E81-84B9-AE68152767FA}"/>
              </a:ext>
            </a:extLst>
          </p:cNvPr>
          <p:cNvPicPr preferRelativeResize="0">
            <a:picLocks/>
          </p:cNvPicPr>
          <p:nvPr/>
        </p:nvPicPr>
        <p:blipFill rotWithShape="1">
          <a:blip r:embed="rId10"/>
          <a:srcRect b="5863"/>
          <a:stretch/>
        </p:blipFill>
        <p:spPr>
          <a:xfrm>
            <a:off x="6182529" y="1124744"/>
            <a:ext cx="1800000" cy="2268000"/>
          </a:xfrm>
          <a:prstGeom prst="rect">
            <a:avLst/>
          </a:prstGeom>
        </p:spPr>
      </p:pic>
    </p:spTree>
    <p:extLst>
      <p:ext uri="{BB962C8B-B14F-4D97-AF65-F5344CB8AC3E}">
        <p14:creationId xmlns:p14="http://schemas.microsoft.com/office/powerpoint/2010/main" val="3946088298"/>
      </p:ext>
    </p:extLst>
  </p:cSld>
  <p:clrMapOvr>
    <a:masterClrMapping/>
  </p:clrMapOvr>
  <mc:AlternateContent xmlns:mc="http://schemas.openxmlformats.org/markup-compatibility/2006" xmlns:p14="http://schemas.microsoft.com/office/powerpoint/2010/main">
    <mc:Choice Requires="p14">
      <p:transition spd="slow" p14:dur="6250" advTm="5000"/>
    </mc:Choice>
    <mc:Fallback xmlns="">
      <p:transition spd="slow" advTm="5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altLang="zh-CN" dirty="0"/>
              <a:t>Yuan Large Language Model</a:t>
            </a:r>
            <a:endParaRPr lang="en-US" altLang="en-US" dirty="0"/>
          </a:p>
        </p:txBody>
      </p:sp>
      <p:pic>
        <p:nvPicPr>
          <p:cNvPr id="4" name="图片 3">
            <a:extLst>
              <a:ext uri="{FF2B5EF4-FFF2-40B4-BE49-F238E27FC236}">
                <a16:creationId xmlns:a16="http://schemas.microsoft.com/office/drawing/2014/main" id="{2784DA6D-5215-45FF-A2FB-70E005C4033A}"/>
              </a:ext>
            </a:extLst>
          </p:cNvPr>
          <p:cNvPicPr>
            <a:picLocks noChangeAspect="1"/>
          </p:cNvPicPr>
          <p:nvPr/>
        </p:nvPicPr>
        <p:blipFill rotWithShape="1">
          <a:blip r:embed="rId2"/>
          <a:srcRect t="3824"/>
          <a:stretch/>
        </p:blipFill>
        <p:spPr>
          <a:xfrm>
            <a:off x="10502721" y="0"/>
            <a:ext cx="1689279" cy="977248"/>
          </a:xfrm>
          <a:prstGeom prst="rect">
            <a:avLst/>
          </a:prstGeom>
        </p:spPr>
      </p:pic>
      <p:pic>
        <p:nvPicPr>
          <p:cNvPr id="6" name="图片 5">
            <a:extLst>
              <a:ext uri="{FF2B5EF4-FFF2-40B4-BE49-F238E27FC236}">
                <a16:creationId xmlns:a16="http://schemas.microsoft.com/office/drawing/2014/main" id="{EF4F9A4A-9DC4-463D-B61A-3CBFA30EA39B}"/>
              </a:ext>
            </a:extLst>
          </p:cNvPr>
          <p:cNvPicPr>
            <a:picLocks noChangeAspect="1"/>
          </p:cNvPicPr>
          <p:nvPr/>
        </p:nvPicPr>
        <p:blipFill rotWithShape="1">
          <a:blip r:embed="rId3"/>
          <a:srcRect l="-1" t="8284" r="1440"/>
          <a:stretch/>
        </p:blipFill>
        <p:spPr>
          <a:xfrm>
            <a:off x="-1" y="6307814"/>
            <a:ext cx="3123128" cy="550185"/>
          </a:xfrm>
          <a:prstGeom prst="rect">
            <a:avLst/>
          </a:prstGeom>
        </p:spPr>
      </p:pic>
      <p:sp>
        <p:nvSpPr>
          <p:cNvPr id="7" name="内容占位符 2">
            <a:extLst>
              <a:ext uri="{FF2B5EF4-FFF2-40B4-BE49-F238E27FC236}">
                <a16:creationId xmlns:a16="http://schemas.microsoft.com/office/drawing/2014/main" id="{36ACE5E3-FC85-4B5B-890C-1404906F70F3}"/>
              </a:ext>
            </a:extLst>
          </p:cNvPr>
          <p:cNvSpPr txBox="1">
            <a:spLocks/>
          </p:cNvSpPr>
          <p:nvPr/>
        </p:nvSpPr>
        <p:spPr bwMode="auto">
          <a:xfrm>
            <a:off x="500378" y="1180575"/>
            <a:ext cx="5760640" cy="50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76752" indent="-376752" algn="l" defTabSz="609576" rtl="0" eaLnBrk="0" fontAlgn="base" hangingPunct="0">
              <a:spcBef>
                <a:spcPct val="20000"/>
              </a:spcBef>
              <a:spcAft>
                <a:spcPct val="0"/>
              </a:spcAft>
              <a:buFont typeface="Arial" pitchFamily="34" charset="0"/>
              <a:buChar char="•"/>
              <a:defRPr sz="2000" b="1">
                <a:solidFill>
                  <a:schemeClr val="tx2"/>
                </a:solidFill>
                <a:latin typeface="+mn-lt"/>
                <a:ea typeface="+mn-ea"/>
                <a:cs typeface="+mn-cs"/>
              </a:defRPr>
            </a:lvl1pPr>
            <a:lvl2pPr marL="690006" indent="-313254" algn="l" defTabSz="609576" rtl="0" eaLnBrk="0" fontAlgn="base" hangingPunct="0">
              <a:spcBef>
                <a:spcPts val="400"/>
              </a:spcBef>
              <a:spcAft>
                <a:spcPct val="0"/>
              </a:spcAft>
              <a:buClr>
                <a:schemeClr val="tx2"/>
              </a:buClr>
              <a:buFont typeface="Arial" pitchFamily="34" charset="0"/>
              <a:buChar char="–"/>
              <a:defRPr sz="1667">
                <a:solidFill>
                  <a:schemeClr val="tx1"/>
                </a:solidFill>
                <a:latin typeface="+mn-lt"/>
              </a:defRPr>
            </a:lvl2pPr>
            <a:lvl3pPr marL="1066757" indent="-304788" algn="l" defTabSz="609576" rtl="0" eaLnBrk="0" fontAlgn="base" hangingPunct="0">
              <a:spcBef>
                <a:spcPct val="20000"/>
              </a:spcBef>
              <a:spcAft>
                <a:spcPct val="0"/>
              </a:spcAft>
              <a:buClr>
                <a:schemeClr val="tx2"/>
              </a:buClr>
              <a:buFont typeface="Arial" pitchFamily="34" charset="0"/>
              <a:buChar char="•"/>
              <a:defRPr sz="1500">
                <a:solidFill>
                  <a:schemeClr val="tx1"/>
                </a:solidFill>
                <a:latin typeface="+mn-lt"/>
              </a:defRPr>
            </a:lvl3pPr>
            <a:lvl4pPr marL="1369429" indent="-302672" algn="l" defTabSz="609576" rtl="0" eaLnBrk="0" fontAlgn="base" hangingPunct="0">
              <a:spcBef>
                <a:spcPct val="20000"/>
              </a:spcBef>
              <a:spcAft>
                <a:spcPct val="0"/>
              </a:spcAft>
              <a:buClr>
                <a:schemeClr val="tx2"/>
              </a:buClr>
              <a:buFont typeface="Arial" pitchFamily="34" charset="0"/>
              <a:buChar char="–"/>
              <a:defRPr sz="1333">
                <a:solidFill>
                  <a:schemeClr val="tx1"/>
                </a:solidFill>
                <a:latin typeface="+mn-lt"/>
              </a:defRPr>
            </a:lvl4pPr>
            <a:lvl5pPr marL="1672100" indent="-220125" algn="l" defTabSz="609576" rtl="0" eaLnBrk="0" fontAlgn="base" hangingPunct="0">
              <a:spcBef>
                <a:spcPct val="20000"/>
              </a:spcBef>
              <a:spcAft>
                <a:spcPct val="0"/>
              </a:spcAft>
              <a:buClr>
                <a:schemeClr val="tx2"/>
              </a:buClr>
              <a:buFont typeface="Arial" pitchFamily="34" charset="0"/>
              <a:buChar char="»"/>
              <a:defRPr sz="1167">
                <a:solidFill>
                  <a:schemeClr val="tx1"/>
                </a:solidFill>
                <a:latin typeface="+mn-lt"/>
              </a:defRPr>
            </a:lvl5pPr>
            <a:lvl6pPr marL="2281675" indent="-220125" algn="l" defTabSz="609576" rtl="0" fontAlgn="base">
              <a:spcBef>
                <a:spcPct val="20000"/>
              </a:spcBef>
              <a:spcAft>
                <a:spcPct val="0"/>
              </a:spcAft>
              <a:buClr>
                <a:schemeClr val="tx2"/>
              </a:buClr>
              <a:buFont typeface="Arial" pitchFamily="34" charset="0"/>
              <a:buChar char="»"/>
              <a:defRPr sz="2000">
                <a:solidFill>
                  <a:schemeClr val="tx1"/>
                </a:solidFill>
                <a:latin typeface="+mn-lt"/>
              </a:defRPr>
            </a:lvl6pPr>
            <a:lvl7pPr marL="2891251" indent="-220125" algn="l" defTabSz="609576" rtl="0" fontAlgn="base">
              <a:spcBef>
                <a:spcPct val="20000"/>
              </a:spcBef>
              <a:spcAft>
                <a:spcPct val="0"/>
              </a:spcAft>
              <a:buClr>
                <a:schemeClr val="tx2"/>
              </a:buClr>
              <a:buFont typeface="Arial" pitchFamily="34" charset="0"/>
              <a:buChar char="»"/>
              <a:defRPr sz="2000">
                <a:solidFill>
                  <a:schemeClr val="tx1"/>
                </a:solidFill>
                <a:latin typeface="+mn-lt"/>
              </a:defRPr>
            </a:lvl7pPr>
            <a:lvl8pPr marL="3500827" indent="-220125" algn="l" defTabSz="609576" rtl="0" fontAlgn="base">
              <a:spcBef>
                <a:spcPct val="20000"/>
              </a:spcBef>
              <a:spcAft>
                <a:spcPct val="0"/>
              </a:spcAft>
              <a:buClr>
                <a:schemeClr val="tx2"/>
              </a:buClr>
              <a:buFont typeface="Arial" pitchFamily="34" charset="0"/>
              <a:buChar char="»"/>
              <a:defRPr sz="2000">
                <a:solidFill>
                  <a:schemeClr val="tx1"/>
                </a:solidFill>
                <a:latin typeface="+mn-lt"/>
              </a:defRPr>
            </a:lvl8pPr>
            <a:lvl9pPr marL="4110402" indent="-220125" algn="l" defTabSz="609576" rtl="0" fontAlgn="base">
              <a:spcBef>
                <a:spcPct val="20000"/>
              </a:spcBef>
              <a:spcAft>
                <a:spcPct val="0"/>
              </a:spcAft>
              <a:buClr>
                <a:schemeClr val="tx2"/>
              </a:buClr>
              <a:buFont typeface="Arial" pitchFamily="34" charset="0"/>
              <a:buChar char="»"/>
              <a:defRPr sz="2000">
                <a:solidFill>
                  <a:schemeClr val="tx1"/>
                </a:solidFill>
                <a:latin typeface="+mn-lt"/>
              </a:defRPr>
            </a:lvl9pPr>
          </a:lstStyle>
          <a:p>
            <a:pPr marL="376555" indent="-376555"/>
            <a:r>
              <a:rPr lang="en-US" altLang="zh-CN" dirty="0"/>
              <a:t>Data Parallel</a:t>
            </a:r>
          </a:p>
          <a:p>
            <a:pPr marL="376356" indent="-313055"/>
            <a:r>
              <a:rPr lang="en-US" altLang="zh-CN" dirty="0">
                <a:cs typeface="Arial"/>
              </a:rPr>
              <a:t>Model Parallel</a:t>
            </a:r>
            <a:endParaRPr lang="en-US" altLang="zh-CN" dirty="0"/>
          </a:p>
          <a:p>
            <a:pPr marL="689809" lvl="1" indent="-376555"/>
            <a:r>
              <a:rPr lang="en-US" altLang="zh-CN" dirty="0"/>
              <a:t>Pipeline Parallel</a:t>
            </a:r>
            <a:endParaRPr lang="zh-CN" altLang="en-US" dirty="0"/>
          </a:p>
          <a:p>
            <a:pPr marL="689809" lvl="1" indent="-376555"/>
            <a:r>
              <a:rPr lang="en-US" altLang="zh-CN" dirty="0"/>
              <a:t>Tensor Parallel</a:t>
            </a:r>
          </a:p>
        </p:txBody>
      </p:sp>
      <p:pic>
        <p:nvPicPr>
          <p:cNvPr id="9" name="图片 8">
            <a:extLst>
              <a:ext uri="{FF2B5EF4-FFF2-40B4-BE49-F238E27FC236}">
                <a16:creationId xmlns:a16="http://schemas.microsoft.com/office/drawing/2014/main" id="{6E2FE734-DF85-4502-AD7A-E207ADA2D63F}"/>
              </a:ext>
            </a:extLst>
          </p:cNvPr>
          <p:cNvPicPr>
            <a:picLocks noChangeAspect="1"/>
          </p:cNvPicPr>
          <p:nvPr/>
        </p:nvPicPr>
        <p:blipFill>
          <a:blip r:embed="rId4"/>
          <a:stretch>
            <a:fillRect/>
          </a:stretch>
        </p:blipFill>
        <p:spPr>
          <a:xfrm>
            <a:off x="4143626" y="1726487"/>
            <a:ext cx="6207382" cy="3585121"/>
          </a:xfrm>
          <a:prstGeom prst="rect">
            <a:avLst/>
          </a:prstGeom>
        </p:spPr>
      </p:pic>
    </p:spTree>
    <p:extLst>
      <p:ext uri="{BB962C8B-B14F-4D97-AF65-F5344CB8AC3E}">
        <p14:creationId xmlns:p14="http://schemas.microsoft.com/office/powerpoint/2010/main" val="2813373438"/>
      </p:ext>
    </p:extLst>
  </p:cSld>
  <p:clrMapOvr>
    <a:masterClrMapping/>
  </p:clrMapOvr>
  <mc:AlternateContent xmlns:mc="http://schemas.openxmlformats.org/markup-compatibility/2006" xmlns:p14="http://schemas.microsoft.com/office/powerpoint/2010/main">
    <mc:Choice Requires="p14">
      <p:transition spd="slow" p14:dur="6250" advTm="5000"/>
    </mc:Choice>
    <mc:Fallback xmlns="">
      <p:transition spd="slow" advTm="5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altLang="zh-CN" dirty="0"/>
              <a:t>Yuan Large Language Model</a:t>
            </a:r>
            <a:endParaRPr lang="en-US" altLang="en-US" dirty="0"/>
          </a:p>
        </p:txBody>
      </p:sp>
      <p:pic>
        <p:nvPicPr>
          <p:cNvPr id="4" name="图片 3">
            <a:extLst>
              <a:ext uri="{FF2B5EF4-FFF2-40B4-BE49-F238E27FC236}">
                <a16:creationId xmlns:a16="http://schemas.microsoft.com/office/drawing/2014/main" id="{2784DA6D-5215-45FF-A2FB-70E005C4033A}"/>
              </a:ext>
            </a:extLst>
          </p:cNvPr>
          <p:cNvPicPr>
            <a:picLocks noChangeAspect="1"/>
          </p:cNvPicPr>
          <p:nvPr/>
        </p:nvPicPr>
        <p:blipFill rotWithShape="1">
          <a:blip r:embed="rId2"/>
          <a:srcRect t="3824"/>
          <a:stretch/>
        </p:blipFill>
        <p:spPr>
          <a:xfrm>
            <a:off x="10502721" y="0"/>
            <a:ext cx="1689279" cy="977248"/>
          </a:xfrm>
          <a:prstGeom prst="rect">
            <a:avLst/>
          </a:prstGeom>
        </p:spPr>
      </p:pic>
      <p:pic>
        <p:nvPicPr>
          <p:cNvPr id="6" name="图片 5">
            <a:extLst>
              <a:ext uri="{FF2B5EF4-FFF2-40B4-BE49-F238E27FC236}">
                <a16:creationId xmlns:a16="http://schemas.microsoft.com/office/drawing/2014/main" id="{EF4F9A4A-9DC4-463D-B61A-3CBFA30EA39B}"/>
              </a:ext>
            </a:extLst>
          </p:cNvPr>
          <p:cNvPicPr>
            <a:picLocks noChangeAspect="1"/>
          </p:cNvPicPr>
          <p:nvPr/>
        </p:nvPicPr>
        <p:blipFill rotWithShape="1">
          <a:blip r:embed="rId3"/>
          <a:srcRect l="-1" t="8284" r="1440"/>
          <a:stretch/>
        </p:blipFill>
        <p:spPr>
          <a:xfrm>
            <a:off x="-1" y="6307814"/>
            <a:ext cx="3123128" cy="550185"/>
          </a:xfrm>
          <a:prstGeom prst="rect">
            <a:avLst/>
          </a:prstGeom>
        </p:spPr>
      </p:pic>
      <p:sp>
        <p:nvSpPr>
          <p:cNvPr id="7" name="内容占位符 2">
            <a:extLst>
              <a:ext uri="{FF2B5EF4-FFF2-40B4-BE49-F238E27FC236}">
                <a16:creationId xmlns:a16="http://schemas.microsoft.com/office/drawing/2014/main" id="{36ACE5E3-FC85-4B5B-890C-1404906F70F3}"/>
              </a:ext>
            </a:extLst>
          </p:cNvPr>
          <p:cNvSpPr txBox="1">
            <a:spLocks/>
          </p:cNvSpPr>
          <p:nvPr/>
        </p:nvSpPr>
        <p:spPr bwMode="auto">
          <a:xfrm>
            <a:off x="500378" y="1180575"/>
            <a:ext cx="5760640" cy="50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76752" indent="-376752" algn="l" defTabSz="609576" rtl="0" eaLnBrk="0" fontAlgn="base" hangingPunct="0">
              <a:spcBef>
                <a:spcPct val="20000"/>
              </a:spcBef>
              <a:spcAft>
                <a:spcPct val="0"/>
              </a:spcAft>
              <a:buFont typeface="Arial" pitchFamily="34" charset="0"/>
              <a:buChar char="•"/>
              <a:defRPr sz="2000" b="1">
                <a:solidFill>
                  <a:schemeClr val="tx2"/>
                </a:solidFill>
                <a:latin typeface="+mn-lt"/>
                <a:ea typeface="+mn-ea"/>
                <a:cs typeface="+mn-cs"/>
              </a:defRPr>
            </a:lvl1pPr>
            <a:lvl2pPr marL="690006" indent="-313254" algn="l" defTabSz="609576" rtl="0" eaLnBrk="0" fontAlgn="base" hangingPunct="0">
              <a:spcBef>
                <a:spcPts val="400"/>
              </a:spcBef>
              <a:spcAft>
                <a:spcPct val="0"/>
              </a:spcAft>
              <a:buClr>
                <a:schemeClr val="tx2"/>
              </a:buClr>
              <a:buFont typeface="Arial" pitchFamily="34" charset="0"/>
              <a:buChar char="–"/>
              <a:defRPr sz="1667">
                <a:solidFill>
                  <a:schemeClr val="tx1"/>
                </a:solidFill>
                <a:latin typeface="+mn-lt"/>
              </a:defRPr>
            </a:lvl2pPr>
            <a:lvl3pPr marL="1066757" indent="-304788" algn="l" defTabSz="609576" rtl="0" eaLnBrk="0" fontAlgn="base" hangingPunct="0">
              <a:spcBef>
                <a:spcPct val="20000"/>
              </a:spcBef>
              <a:spcAft>
                <a:spcPct val="0"/>
              </a:spcAft>
              <a:buClr>
                <a:schemeClr val="tx2"/>
              </a:buClr>
              <a:buFont typeface="Arial" pitchFamily="34" charset="0"/>
              <a:buChar char="•"/>
              <a:defRPr sz="1500">
                <a:solidFill>
                  <a:schemeClr val="tx1"/>
                </a:solidFill>
                <a:latin typeface="+mn-lt"/>
              </a:defRPr>
            </a:lvl3pPr>
            <a:lvl4pPr marL="1369429" indent="-302672" algn="l" defTabSz="609576" rtl="0" eaLnBrk="0" fontAlgn="base" hangingPunct="0">
              <a:spcBef>
                <a:spcPct val="20000"/>
              </a:spcBef>
              <a:spcAft>
                <a:spcPct val="0"/>
              </a:spcAft>
              <a:buClr>
                <a:schemeClr val="tx2"/>
              </a:buClr>
              <a:buFont typeface="Arial" pitchFamily="34" charset="0"/>
              <a:buChar char="–"/>
              <a:defRPr sz="1333">
                <a:solidFill>
                  <a:schemeClr val="tx1"/>
                </a:solidFill>
                <a:latin typeface="+mn-lt"/>
              </a:defRPr>
            </a:lvl4pPr>
            <a:lvl5pPr marL="1672100" indent="-220125" algn="l" defTabSz="609576" rtl="0" eaLnBrk="0" fontAlgn="base" hangingPunct="0">
              <a:spcBef>
                <a:spcPct val="20000"/>
              </a:spcBef>
              <a:spcAft>
                <a:spcPct val="0"/>
              </a:spcAft>
              <a:buClr>
                <a:schemeClr val="tx2"/>
              </a:buClr>
              <a:buFont typeface="Arial" pitchFamily="34" charset="0"/>
              <a:buChar char="»"/>
              <a:defRPr sz="1167">
                <a:solidFill>
                  <a:schemeClr val="tx1"/>
                </a:solidFill>
                <a:latin typeface="+mn-lt"/>
              </a:defRPr>
            </a:lvl5pPr>
            <a:lvl6pPr marL="2281675" indent="-220125" algn="l" defTabSz="609576" rtl="0" fontAlgn="base">
              <a:spcBef>
                <a:spcPct val="20000"/>
              </a:spcBef>
              <a:spcAft>
                <a:spcPct val="0"/>
              </a:spcAft>
              <a:buClr>
                <a:schemeClr val="tx2"/>
              </a:buClr>
              <a:buFont typeface="Arial" pitchFamily="34" charset="0"/>
              <a:buChar char="»"/>
              <a:defRPr sz="2000">
                <a:solidFill>
                  <a:schemeClr val="tx1"/>
                </a:solidFill>
                <a:latin typeface="+mn-lt"/>
              </a:defRPr>
            </a:lvl6pPr>
            <a:lvl7pPr marL="2891251" indent="-220125" algn="l" defTabSz="609576" rtl="0" fontAlgn="base">
              <a:spcBef>
                <a:spcPct val="20000"/>
              </a:spcBef>
              <a:spcAft>
                <a:spcPct val="0"/>
              </a:spcAft>
              <a:buClr>
                <a:schemeClr val="tx2"/>
              </a:buClr>
              <a:buFont typeface="Arial" pitchFamily="34" charset="0"/>
              <a:buChar char="»"/>
              <a:defRPr sz="2000">
                <a:solidFill>
                  <a:schemeClr val="tx1"/>
                </a:solidFill>
                <a:latin typeface="+mn-lt"/>
              </a:defRPr>
            </a:lvl7pPr>
            <a:lvl8pPr marL="3500827" indent="-220125" algn="l" defTabSz="609576" rtl="0" fontAlgn="base">
              <a:spcBef>
                <a:spcPct val="20000"/>
              </a:spcBef>
              <a:spcAft>
                <a:spcPct val="0"/>
              </a:spcAft>
              <a:buClr>
                <a:schemeClr val="tx2"/>
              </a:buClr>
              <a:buFont typeface="Arial" pitchFamily="34" charset="0"/>
              <a:buChar char="»"/>
              <a:defRPr sz="2000">
                <a:solidFill>
                  <a:schemeClr val="tx1"/>
                </a:solidFill>
                <a:latin typeface="+mn-lt"/>
              </a:defRPr>
            </a:lvl8pPr>
            <a:lvl9pPr marL="4110402" indent="-220125" algn="l" defTabSz="609576" rtl="0" fontAlgn="base">
              <a:spcBef>
                <a:spcPct val="20000"/>
              </a:spcBef>
              <a:spcAft>
                <a:spcPct val="0"/>
              </a:spcAft>
              <a:buClr>
                <a:schemeClr val="tx2"/>
              </a:buClr>
              <a:buFont typeface="Arial" pitchFamily="34" charset="0"/>
              <a:buChar char="»"/>
              <a:defRPr sz="2000">
                <a:solidFill>
                  <a:schemeClr val="tx1"/>
                </a:solidFill>
                <a:latin typeface="+mn-lt"/>
              </a:defRPr>
            </a:lvl9pPr>
          </a:lstStyle>
          <a:p>
            <a:pPr marL="376555" indent="-376555"/>
            <a:r>
              <a:rPr lang="en-US" altLang="zh-CN" dirty="0"/>
              <a:t>Miscellaneous Techniques</a:t>
            </a:r>
          </a:p>
          <a:p>
            <a:pPr marL="689809" lvl="1" indent="-376555"/>
            <a:r>
              <a:rPr lang="en-US" altLang="zh-CN" dirty="0" err="1"/>
              <a:t>ZeRO</a:t>
            </a:r>
            <a:r>
              <a:rPr lang="en-US" altLang="zh-CN" dirty="0"/>
              <a:t> Redundancy Optimizer</a:t>
            </a:r>
          </a:p>
          <a:p>
            <a:pPr marL="689809" lvl="1" indent="-376555"/>
            <a:r>
              <a:rPr lang="en-US" altLang="zh-CN" dirty="0"/>
              <a:t>Optimized kernel </a:t>
            </a:r>
            <a:r>
              <a:rPr lang="en-US" altLang="zh-CN" dirty="0" err="1"/>
              <a:t>impl</a:t>
            </a:r>
            <a:r>
              <a:rPr lang="en-US" altLang="zh-CN" dirty="0"/>
              <a:t>.</a:t>
            </a:r>
          </a:p>
          <a:p>
            <a:pPr marL="689809" lvl="1" indent="-376555"/>
            <a:r>
              <a:rPr lang="en-US" altLang="zh-CN" dirty="0"/>
              <a:t>Gradient accumulation</a:t>
            </a:r>
          </a:p>
          <a:p>
            <a:pPr marL="0" indent="0">
              <a:buNone/>
            </a:pPr>
            <a:endParaRPr lang="en-US" altLang="zh-CN" b="0" kern="0" dirty="0"/>
          </a:p>
        </p:txBody>
      </p:sp>
      <p:pic>
        <p:nvPicPr>
          <p:cNvPr id="8" name="图片 7">
            <a:extLst>
              <a:ext uri="{FF2B5EF4-FFF2-40B4-BE49-F238E27FC236}">
                <a16:creationId xmlns:a16="http://schemas.microsoft.com/office/drawing/2014/main" id="{3FBA3814-76DE-42D5-BCAA-D7D2823864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83876" y="1855650"/>
            <a:ext cx="4651745" cy="3053030"/>
          </a:xfrm>
          <a:prstGeom prst="rect">
            <a:avLst/>
          </a:prstGeom>
        </p:spPr>
      </p:pic>
    </p:spTree>
    <p:extLst>
      <p:ext uri="{BB962C8B-B14F-4D97-AF65-F5344CB8AC3E}">
        <p14:creationId xmlns:p14="http://schemas.microsoft.com/office/powerpoint/2010/main" val="3968852538"/>
      </p:ext>
    </p:extLst>
  </p:cSld>
  <p:clrMapOvr>
    <a:masterClrMapping/>
  </p:clrMapOvr>
  <mc:AlternateContent xmlns:mc="http://schemas.openxmlformats.org/markup-compatibility/2006" xmlns:p14="http://schemas.microsoft.com/office/powerpoint/2010/main">
    <mc:Choice Requires="p14">
      <p:transition spd="slow" p14:dur="6250" advTm="5000"/>
    </mc:Choice>
    <mc:Fallback xmlns="">
      <p:transition spd="slow" advTm="5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altLang="zh-CN" dirty="0" err="1"/>
              <a:t>DeepMD</a:t>
            </a:r>
            <a:endParaRPr lang="en-US" altLang="en-US" dirty="0"/>
          </a:p>
        </p:txBody>
      </p:sp>
      <p:pic>
        <p:nvPicPr>
          <p:cNvPr id="4" name="图片 3">
            <a:extLst>
              <a:ext uri="{FF2B5EF4-FFF2-40B4-BE49-F238E27FC236}">
                <a16:creationId xmlns:a16="http://schemas.microsoft.com/office/drawing/2014/main" id="{2784DA6D-5215-45FF-A2FB-70E005C4033A}"/>
              </a:ext>
            </a:extLst>
          </p:cNvPr>
          <p:cNvPicPr>
            <a:picLocks noChangeAspect="1"/>
          </p:cNvPicPr>
          <p:nvPr/>
        </p:nvPicPr>
        <p:blipFill rotWithShape="1">
          <a:blip r:embed="rId3"/>
          <a:srcRect t="3824"/>
          <a:stretch/>
        </p:blipFill>
        <p:spPr>
          <a:xfrm>
            <a:off x="10502721" y="0"/>
            <a:ext cx="1689279" cy="977248"/>
          </a:xfrm>
          <a:prstGeom prst="rect">
            <a:avLst/>
          </a:prstGeom>
        </p:spPr>
      </p:pic>
      <p:pic>
        <p:nvPicPr>
          <p:cNvPr id="6" name="图片 5">
            <a:extLst>
              <a:ext uri="{FF2B5EF4-FFF2-40B4-BE49-F238E27FC236}">
                <a16:creationId xmlns:a16="http://schemas.microsoft.com/office/drawing/2014/main" id="{EF4F9A4A-9DC4-463D-B61A-3CBFA30EA39B}"/>
              </a:ext>
            </a:extLst>
          </p:cNvPr>
          <p:cNvPicPr>
            <a:picLocks noChangeAspect="1"/>
          </p:cNvPicPr>
          <p:nvPr/>
        </p:nvPicPr>
        <p:blipFill rotWithShape="1">
          <a:blip r:embed="rId4"/>
          <a:srcRect l="-1" t="8284" r="1440"/>
          <a:stretch/>
        </p:blipFill>
        <p:spPr>
          <a:xfrm>
            <a:off x="-1" y="6307814"/>
            <a:ext cx="3123128" cy="550185"/>
          </a:xfrm>
          <a:prstGeom prst="rect">
            <a:avLst/>
          </a:prstGeom>
        </p:spPr>
      </p:pic>
      <p:sp>
        <p:nvSpPr>
          <p:cNvPr id="7" name="内容占位符 2">
            <a:extLst>
              <a:ext uri="{FF2B5EF4-FFF2-40B4-BE49-F238E27FC236}">
                <a16:creationId xmlns:a16="http://schemas.microsoft.com/office/drawing/2014/main" id="{36ACE5E3-FC85-4B5B-890C-1404906F70F3}"/>
              </a:ext>
            </a:extLst>
          </p:cNvPr>
          <p:cNvSpPr txBox="1">
            <a:spLocks/>
          </p:cNvSpPr>
          <p:nvPr/>
        </p:nvSpPr>
        <p:spPr bwMode="auto">
          <a:xfrm>
            <a:off x="500378" y="1180575"/>
            <a:ext cx="4380715" cy="50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76752" indent="-376752" algn="l" defTabSz="609576" rtl="0" eaLnBrk="0" fontAlgn="base" hangingPunct="0">
              <a:spcBef>
                <a:spcPct val="20000"/>
              </a:spcBef>
              <a:spcAft>
                <a:spcPct val="0"/>
              </a:spcAft>
              <a:buFont typeface="Arial" pitchFamily="34" charset="0"/>
              <a:buChar char="•"/>
              <a:defRPr sz="2000" b="1">
                <a:solidFill>
                  <a:schemeClr val="tx2"/>
                </a:solidFill>
                <a:latin typeface="+mn-lt"/>
                <a:ea typeface="+mn-ea"/>
                <a:cs typeface="+mn-cs"/>
              </a:defRPr>
            </a:lvl1pPr>
            <a:lvl2pPr marL="690006" indent="-313254" algn="l" defTabSz="609576" rtl="0" eaLnBrk="0" fontAlgn="base" hangingPunct="0">
              <a:spcBef>
                <a:spcPts val="400"/>
              </a:spcBef>
              <a:spcAft>
                <a:spcPct val="0"/>
              </a:spcAft>
              <a:buClr>
                <a:schemeClr val="tx2"/>
              </a:buClr>
              <a:buFont typeface="Arial" pitchFamily="34" charset="0"/>
              <a:buChar char="–"/>
              <a:defRPr sz="1667">
                <a:solidFill>
                  <a:schemeClr val="tx1"/>
                </a:solidFill>
                <a:latin typeface="+mn-lt"/>
              </a:defRPr>
            </a:lvl2pPr>
            <a:lvl3pPr marL="1066757" indent="-304788" algn="l" defTabSz="609576" rtl="0" eaLnBrk="0" fontAlgn="base" hangingPunct="0">
              <a:spcBef>
                <a:spcPct val="20000"/>
              </a:spcBef>
              <a:spcAft>
                <a:spcPct val="0"/>
              </a:spcAft>
              <a:buClr>
                <a:schemeClr val="tx2"/>
              </a:buClr>
              <a:buFont typeface="Arial" pitchFamily="34" charset="0"/>
              <a:buChar char="•"/>
              <a:defRPr sz="1500">
                <a:solidFill>
                  <a:schemeClr val="tx1"/>
                </a:solidFill>
                <a:latin typeface="+mn-lt"/>
              </a:defRPr>
            </a:lvl3pPr>
            <a:lvl4pPr marL="1369429" indent="-302672" algn="l" defTabSz="609576" rtl="0" eaLnBrk="0" fontAlgn="base" hangingPunct="0">
              <a:spcBef>
                <a:spcPct val="20000"/>
              </a:spcBef>
              <a:spcAft>
                <a:spcPct val="0"/>
              </a:spcAft>
              <a:buClr>
                <a:schemeClr val="tx2"/>
              </a:buClr>
              <a:buFont typeface="Arial" pitchFamily="34" charset="0"/>
              <a:buChar char="–"/>
              <a:defRPr sz="1333">
                <a:solidFill>
                  <a:schemeClr val="tx1"/>
                </a:solidFill>
                <a:latin typeface="+mn-lt"/>
              </a:defRPr>
            </a:lvl4pPr>
            <a:lvl5pPr marL="1672100" indent="-220125" algn="l" defTabSz="609576" rtl="0" eaLnBrk="0" fontAlgn="base" hangingPunct="0">
              <a:spcBef>
                <a:spcPct val="20000"/>
              </a:spcBef>
              <a:spcAft>
                <a:spcPct val="0"/>
              </a:spcAft>
              <a:buClr>
                <a:schemeClr val="tx2"/>
              </a:buClr>
              <a:buFont typeface="Arial" pitchFamily="34" charset="0"/>
              <a:buChar char="»"/>
              <a:defRPr sz="1167">
                <a:solidFill>
                  <a:schemeClr val="tx1"/>
                </a:solidFill>
                <a:latin typeface="+mn-lt"/>
              </a:defRPr>
            </a:lvl5pPr>
            <a:lvl6pPr marL="2281675" indent="-220125" algn="l" defTabSz="609576" rtl="0" fontAlgn="base">
              <a:spcBef>
                <a:spcPct val="20000"/>
              </a:spcBef>
              <a:spcAft>
                <a:spcPct val="0"/>
              </a:spcAft>
              <a:buClr>
                <a:schemeClr val="tx2"/>
              </a:buClr>
              <a:buFont typeface="Arial" pitchFamily="34" charset="0"/>
              <a:buChar char="»"/>
              <a:defRPr sz="2000">
                <a:solidFill>
                  <a:schemeClr val="tx1"/>
                </a:solidFill>
                <a:latin typeface="+mn-lt"/>
              </a:defRPr>
            </a:lvl6pPr>
            <a:lvl7pPr marL="2891251" indent="-220125" algn="l" defTabSz="609576" rtl="0" fontAlgn="base">
              <a:spcBef>
                <a:spcPct val="20000"/>
              </a:spcBef>
              <a:spcAft>
                <a:spcPct val="0"/>
              </a:spcAft>
              <a:buClr>
                <a:schemeClr val="tx2"/>
              </a:buClr>
              <a:buFont typeface="Arial" pitchFamily="34" charset="0"/>
              <a:buChar char="»"/>
              <a:defRPr sz="2000">
                <a:solidFill>
                  <a:schemeClr val="tx1"/>
                </a:solidFill>
                <a:latin typeface="+mn-lt"/>
              </a:defRPr>
            </a:lvl7pPr>
            <a:lvl8pPr marL="3500827" indent="-220125" algn="l" defTabSz="609576" rtl="0" fontAlgn="base">
              <a:spcBef>
                <a:spcPct val="20000"/>
              </a:spcBef>
              <a:spcAft>
                <a:spcPct val="0"/>
              </a:spcAft>
              <a:buClr>
                <a:schemeClr val="tx2"/>
              </a:buClr>
              <a:buFont typeface="Arial" pitchFamily="34" charset="0"/>
              <a:buChar char="»"/>
              <a:defRPr sz="2000">
                <a:solidFill>
                  <a:schemeClr val="tx1"/>
                </a:solidFill>
                <a:latin typeface="+mn-lt"/>
              </a:defRPr>
            </a:lvl8pPr>
            <a:lvl9pPr marL="4110402" indent="-220125" algn="l" defTabSz="609576" rtl="0" fontAlgn="base">
              <a:spcBef>
                <a:spcPct val="20000"/>
              </a:spcBef>
              <a:spcAft>
                <a:spcPct val="0"/>
              </a:spcAft>
              <a:buClr>
                <a:schemeClr val="tx2"/>
              </a:buClr>
              <a:buFont typeface="Arial" pitchFamily="34" charset="0"/>
              <a:buChar char="»"/>
              <a:defRPr sz="2000">
                <a:solidFill>
                  <a:schemeClr val="tx1"/>
                </a:solidFill>
                <a:latin typeface="+mn-lt"/>
              </a:defRPr>
            </a:lvl9pPr>
          </a:lstStyle>
          <a:p>
            <a:r>
              <a:rPr lang="en-US" altLang="en-US" b="0" dirty="0"/>
              <a:t>Background</a:t>
            </a:r>
            <a:r>
              <a:rPr lang="en-US" altLang="en-US" sz="2000" b="0" dirty="0"/>
              <a:t> </a:t>
            </a:r>
          </a:p>
          <a:p>
            <a:pPr lvl="1"/>
            <a:r>
              <a:rPr lang="en-US" altLang="en-US" b="1" dirty="0"/>
              <a:t>Molecular dynamics </a:t>
            </a:r>
            <a:r>
              <a:rPr lang="en-US" altLang="en-US" b="0" dirty="0"/>
              <a:t>simulations </a:t>
            </a:r>
          </a:p>
          <a:p>
            <a:pPr lvl="1"/>
            <a:r>
              <a:rPr lang="en-US" altLang="en-US" b="1" dirty="0"/>
              <a:t>Deep neural network</a:t>
            </a:r>
          </a:p>
          <a:p>
            <a:pPr lvl="1"/>
            <a:r>
              <a:rPr lang="en-US" altLang="zh-CN" dirty="0"/>
              <a:t>Input: </a:t>
            </a:r>
            <a:r>
              <a:rPr lang="en-US" altLang="en-US" b="1" dirty="0"/>
              <a:t>atomic configurations </a:t>
            </a:r>
          </a:p>
          <a:p>
            <a:pPr lvl="1"/>
            <a:r>
              <a:rPr lang="en-US" altLang="en-US" b="0" dirty="0"/>
              <a:t>Output: their </a:t>
            </a:r>
            <a:r>
              <a:rPr lang="en-US" altLang="en-US" b="1" dirty="0"/>
              <a:t>corresponding energies</a:t>
            </a:r>
            <a:endParaRPr lang="en-US" altLang="en-US" b="0" dirty="0"/>
          </a:p>
          <a:p>
            <a:pPr lvl="1"/>
            <a:r>
              <a:rPr lang="en-US" altLang="en-US" b="0" dirty="0"/>
              <a:t>Can be coupled with LAMMPS, GROMACS and so on</a:t>
            </a:r>
          </a:p>
          <a:p>
            <a:r>
              <a:rPr lang="en-US" altLang="en-US" b="0" dirty="0"/>
              <a:t>Model architecture</a:t>
            </a:r>
          </a:p>
          <a:p>
            <a:pPr lvl="1"/>
            <a:r>
              <a:rPr lang="en-US" altLang="en-US" dirty="0"/>
              <a:t>Descriptor: ensure three kinds of invariance.</a:t>
            </a:r>
            <a:endParaRPr lang="en-US" altLang="en-US" b="0" dirty="0"/>
          </a:p>
          <a:p>
            <a:pPr lvl="1"/>
            <a:r>
              <a:rPr lang="en-US" altLang="en-US" b="0" dirty="0"/>
              <a:t>Two-layer neural networks: embedding net and fitting net</a:t>
            </a:r>
          </a:p>
          <a:p>
            <a:endParaRPr lang="zh-CN" altLang="en-US" dirty="0"/>
          </a:p>
        </p:txBody>
      </p:sp>
      <p:pic>
        <p:nvPicPr>
          <p:cNvPr id="9" name="图片 8">
            <a:extLst>
              <a:ext uri="{FF2B5EF4-FFF2-40B4-BE49-F238E27FC236}">
                <a16:creationId xmlns:a16="http://schemas.microsoft.com/office/drawing/2014/main" id="{B70CE293-D91F-4830-A267-B129B9DB483D}"/>
              </a:ext>
            </a:extLst>
          </p:cNvPr>
          <p:cNvPicPr>
            <a:picLocks noChangeAspect="1"/>
          </p:cNvPicPr>
          <p:nvPr/>
        </p:nvPicPr>
        <p:blipFill>
          <a:blip r:embed="rId5"/>
          <a:stretch>
            <a:fillRect/>
          </a:stretch>
        </p:blipFill>
        <p:spPr>
          <a:xfrm>
            <a:off x="4799856" y="1268760"/>
            <a:ext cx="6656834" cy="3312000"/>
          </a:xfrm>
          <a:prstGeom prst="rect">
            <a:avLst/>
          </a:prstGeom>
        </p:spPr>
      </p:pic>
      <p:pic>
        <p:nvPicPr>
          <p:cNvPr id="10" name="图片 9">
            <a:extLst>
              <a:ext uri="{FF2B5EF4-FFF2-40B4-BE49-F238E27FC236}">
                <a16:creationId xmlns:a16="http://schemas.microsoft.com/office/drawing/2014/main" id="{1F98A1B4-F345-431B-B884-E2C188C2240C}"/>
              </a:ext>
            </a:extLst>
          </p:cNvPr>
          <p:cNvPicPr>
            <a:picLocks noChangeAspect="1"/>
          </p:cNvPicPr>
          <p:nvPr/>
        </p:nvPicPr>
        <p:blipFill>
          <a:blip r:embed="rId6"/>
          <a:stretch>
            <a:fillRect/>
          </a:stretch>
        </p:blipFill>
        <p:spPr>
          <a:xfrm>
            <a:off x="8988078" y="4956016"/>
            <a:ext cx="1659809" cy="980995"/>
          </a:xfrm>
          <a:prstGeom prst="rect">
            <a:avLst/>
          </a:prstGeom>
          <a:ln w="19050">
            <a:solidFill>
              <a:srgbClr val="7030A0"/>
            </a:solidFill>
            <a:prstDash val="sysDash"/>
          </a:ln>
        </p:spPr>
      </p:pic>
      <p:cxnSp>
        <p:nvCxnSpPr>
          <p:cNvPr id="12" name="直线箭头连接符 6">
            <a:extLst>
              <a:ext uri="{FF2B5EF4-FFF2-40B4-BE49-F238E27FC236}">
                <a16:creationId xmlns:a16="http://schemas.microsoft.com/office/drawing/2014/main" id="{403895E1-FD41-4C63-90B1-939D863FC15B}"/>
              </a:ext>
            </a:extLst>
          </p:cNvPr>
          <p:cNvCxnSpPr>
            <a:cxnSpLocks/>
            <a:endCxn id="10" idx="1"/>
          </p:cNvCxnSpPr>
          <p:nvPr/>
        </p:nvCxnSpPr>
        <p:spPr>
          <a:xfrm>
            <a:off x="8420285" y="4283887"/>
            <a:ext cx="567793" cy="1162627"/>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线箭头连接符 7">
            <a:extLst>
              <a:ext uri="{FF2B5EF4-FFF2-40B4-BE49-F238E27FC236}">
                <a16:creationId xmlns:a16="http://schemas.microsoft.com/office/drawing/2014/main" id="{BCF1C01A-5F07-4FD1-8061-061BB2AF7C50}"/>
              </a:ext>
            </a:extLst>
          </p:cNvPr>
          <p:cNvCxnSpPr>
            <a:cxnSpLocks/>
          </p:cNvCxnSpPr>
          <p:nvPr/>
        </p:nvCxnSpPr>
        <p:spPr>
          <a:xfrm>
            <a:off x="8420285" y="4283887"/>
            <a:ext cx="2227602" cy="672129"/>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4" name="图片 13">
            <a:extLst>
              <a:ext uri="{FF2B5EF4-FFF2-40B4-BE49-F238E27FC236}">
                <a16:creationId xmlns:a16="http://schemas.microsoft.com/office/drawing/2014/main" id="{B8F2BAD9-9D1F-432C-BDA1-F14EA5316BBC}"/>
              </a:ext>
            </a:extLst>
          </p:cNvPr>
          <p:cNvPicPr>
            <a:picLocks noChangeAspect="1"/>
          </p:cNvPicPr>
          <p:nvPr/>
        </p:nvPicPr>
        <p:blipFill>
          <a:blip r:embed="rId7"/>
          <a:stretch>
            <a:fillRect/>
          </a:stretch>
        </p:blipFill>
        <p:spPr>
          <a:xfrm>
            <a:off x="4997508" y="4956016"/>
            <a:ext cx="1862075" cy="980995"/>
          </a:xfrm>
          <a:prstGeom prst="rect">
            <a:avLst/>
          </a:prstGeom>
          <a:ln w="19050">
            <a:solidFill>
              <a:srgbClr val="7030A0"/>
            </a:solidFill>
            <a:prstDash val="sysDash"/>
          </a:ln>
        </p:spPr>
      </p:pic>
      <p:cxnSp>
        <p:nvCxnSpPr>
          <p:cNvPr id="15" name="直线箭头连接符 9">
            <a:extLst>
              <a:ext uri="{FF2B5EF4-FFF2-40B4-BE49-F238E27FC236}">
                <a16:creationId xmlns:a16="http://schemas.microsoft.com/office/drawing/2014/main" id="{6A57360E-B94B-489D-9355-FD5F2E1477B8}"/>
              </a:ext>
            </a:extLst>
          </p:cNvPr>
          <p:cNvCxnSpPr>
            <a:cxnSpLocks/>
          </p:cNvCxnSpPr>
          <p:nvPr/>
        </p:nvCxnSpPr>
        <p:spPr>
          <a:xfrm flipH="1">
            <a:off x="4984075" y="4283887"/>
            <a:ext cx="1196203" cy="672129"/>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线箭头连接符 10">
            <a:extLst>
              <a:ext uri="{FF2B5EF4-FFF2-40B4-BE49-F238E27FC236}">
                <a16:creationId xmlns:a16="http://schemas.microsoft.com/office/drawing/2014/main" id="{49E95D4B-A151-4285-BA04-05E9244B0728}"/>
              </a:ext>
            </a:extLst>
          </p:cNvPr>
          <p:cNvCxnSpPr>
            <a:cxnSpLocks/>
          </p:cNvCxnSpPr>
          <p:nvPr/>
        </p:nvCxnSpPr>
        <p:spPr>
          <a:xfrm>
            <a:off x="6183968" y="4283887"/>
            <a:ext cx="675615" cy="672129"/>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矩形 1">
            <a:extLst>
              <a:ext uri="{FF2B5EF4-FFF2-40B4-BE49-F238E27FC236}">
                <a16:creationId xmlns:a16="http://schemas.microsoft.com/office/drawing/2014/main" id="{EF94BC85-C042-41A4-9352-231D8FB53637}"/>
              </a:ext>
            </a:extLst>
          </p:cNvPr>
          <p:cNvSpPr/>
          <p:nvPr/>
        </p:nvSpPr>
        <p:spPr>
          <a:xfrm>
            <a:off x="4881093" y="1268760"/>
            <a:ext cx="5277891" cy="20341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1" name="图片 10">
            <a:extLst>
              <a:ext uri="{FF2B5EF4-FFF2-40B4-BE49-F238E27FC236}">
                <a16:creationId xmlns:a16="http://schemas.microsoft.com/office/drawing/2014/main" id="{89A69EF8-4733-44A8-B968-9B083DEE6EB1}"/>
              </a:ext>
            </a:extLst>
          </p:cNvPr>
          <p:cNvPicPr>
            <a:picLocks noChangeAspect="1"/>
          </p:cNvPicPr>
          <p:nvPr/>
        </p:nvPicPr>
        <p:blipFill>
          <a:blip r:embed="rId8"/>
          <a:stretch>
            <a:fillRect/>
          </a:stretch>
        </p:blipFill>
        <p:spPr>
          <a:xfrm>
            <a:off x="6444534" y="2771704"/>
            <a:ext cx="2874663" cy="531188"/>
          </a:xfrm>
          <a:prstGeom prst="rect">
            <a:avLst/>
          </a:prstGeom>
        </p:spPr>
      </p:pic>
      <p:cxnSp>
        <p:nvCxnSpPr>
          <p:cNvPr id="5" name="直接箭头连接符 4">
            <a:extLst>
              <a:ext uri="{FF2B5EF4-FFF2-40B4-BE49-F238E27FC236}">
                <a16:creationId xmlns:a16="http://schemas.microsoft.com/office/drawing/2014/main" id="{104D2AA2-9686-49A3-9315-AD72F993B7AF}"/>
              </a:ext>
            </a:extLst>
          </p:cNvPr>
          <p:cNvCxnSpPr/>
          <p:nvPr/>
        </p:nvCxnSpPr>
        <p:spPr>
          <a:xfrm flipV="1">
            <a:off x="7278624" y="3302892"/>
            <a:ext cx="109728" cy="39768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59558647"/>
      </p:ext>
    </p:extLst>
  </p:cSld>
  <p:clrMapOvr>
    <a:masterClrMapping/>
  </p:clrMapOvr>
  <mc:AlternateContent xmlns:mc="http://schemas.openxmlformats.org/markup-compatibility/2006" xmlns:p14="http://schemas.microsoft.com/office/powerpoint/2010/main">
    <mc:Choice Requires="p14">
      <p:transition spd="slow" p14:dur="6250" advTm="5000"/>
    </mc:Choice>
    <mc:Fallback xmlns="">
      <p:transition spd="slow" advTm="5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altLang="zh-CN" dirty="0" err="1"/>
              <a:t>DeepMD</a:t>
            </a:r>
            <a:endParaRPr lang="en-US" altLang="en-US" dirty="0"/>
          </a:p>
        </p:txBody>
      </p:sp>
      <p:pic>
        <p:nvPicPr>
          <p:cNvPr id="4" name="图片 3">
            <a:extLst>
              <a:ext uri="{FF2B5EF4-FFF2-40B4-BE49-F238E27FC236}">
                <a16:creationId xmlns:a16="http://schemas.microsoft.com/office/drawing/2014/main" id="{2784DA6D-5215-45FF-A2FB-70E005C4033A}"/>
              </a:ext>
            </a:extLst>
          </p:cNvPr>
          <p:cNvPicPr>
            <a:picLocks noChangeAspect="1"/>
          </p:cNvPicPr>
          <p:nvPr/>
        </p:nvPicPr>
        <p:blipFill rotWithShape="1">
          <a:blip r:embed="rId3"/>
          <a:srcRect t="3824"/>
          <a:stretch/>
        </p:blipFill>
        <p:spPr>
          <a:xfrm>
            <a:off x="10502721" y="0"/>
            <a:ext cx="1689279" cy="977248"/>
          </a:xfrm>
          <a:prstGeom prst="rect">
            <a:avLst/>
          </a:prstGeom>
        </p:spPr>
      </p:pic>
      <p:pic>
        <p:nvPicPr>
          <p:cNvPr id="6" name="图片 5">
            <a:extLst>
              <a:ext uri="{FF2B5EF4-FFF2-40B4-BE49-F238E27FC236}">
                <a16:creationId xmlns:a16="http://schemas.microsoft.com/office/drawing/2014/main" id="{EF4F9A4A-9DC4-463D-B61A-3CBFA30EA39B}"/>
              </a:ext>
            </a:extLst>
          </p:cNvPr>
          <p:cNvPicPr>
            <a:picLocks noChangeAspect="1"/>
          </p:cNvPicPr>
          <p:nvPr/>
        </p:nvPicPr>
        <p:blipFill rotWithShape="1">
          <a:blip r:embed="rId4"/>
          <a:srcRect l="-1" t="8284" r="1440"/>
          <a:stretch/>
        </p:blipFill>
        <p:spPr>
          <a:xfrm>
            <a:off x="-1" y="6307814"/>
            <a:ext cx="3123128" cy="550185"/>
          </a:xfrm>
          <a:prstGeom prst="rect">
            <a:avLst/>
          </a:prstGeom>
        </p:spPr>
      </p:pic>
      <p:sp>
        <p:nvSpPr>
          <p:cNvPr id="17" name="矩形 16">
            <a:extLst>
              <a:ext uri="{FF2B5EF4-FFF2-40B4-BE49-F238E27FC236}">
                <a16:creationId xmlns:a16="http://schemas.microsoft.com/office/drawing/2014/main" id="{47A9D7F6-3731-4B7E-BF1B-3C52C8DDDE00}"/>
              </a:ext>
            </a:extLst>
          </p:cNvPr>
          <p:cNvSpPr/>
          <p:nvPr/>
        </p:nvSpPr>
        <p:spPr>
          <a:xfrm>
            <a:off x="691376" y="2139283"/>
            <a:ext cx="691375" cy="1059366"/>
          </a:xfrm>
          <a:prstGeom prst="rect">
            <a:avLst/>
          </a:prstGeom>
          <a:solidFill>
            <a:schemeClr val="accent1">
              <a:lumMod val="40000"/>
              <a:lumOff val="60000"/>
            </a:schemeClr>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b="1" dirty="0">
                <a:solidFill>
                  <a:schemeClr val="tx1"/>
                </a:solidFill>
              </a:rPr>
              <a:t>Data</a:t>
            </a:r>
            <a:r>
              <a:rPr kumimoji="1" lang="zh-CN" altLang="en-US" b="1" dirty="0">
                <a:solidFill>
                  <a:schemeClr val="tx1"/>
                </a:solidFill>
              </a:rPr>
              <a:t> </a:t>
            </a:r>
            <a:r>
              <a:rPr kumimoji="1" lang="en-US" altLang="zh-CN" b="1" dirty="0">
                <a:solidFill>
                  <a:schemeClr val="tx1"/>
                </a:solidFill>
              </a:rPr>
              <a:t>load</a:t>
            </a:r>
            <a:endParaRPr kumimoji="1" lang="zh-CN" altLang="en-US" b="1" dirty="0">
              <a:solidFill>
                <a:schemeClr val="tx1"/>
              </a:solidFill>
            </a:endParaRPr>
          </a:p>
        </p:txBody>
      </p:sp>
      <p:sp>
        <p:nvSpPr>
          <p:cNvPr id="18" name="矩形 17">
            <a:extLst>
              <a:ext uri="{FF2B5EF4-FFF2-40B4-BE49-F238E27FC236}">
                <a16:creationId xmlns:a16="http://schemas.microsoft.com/office/drawing/2014/main" id="{B6C89A97-8C35-4AE7-A741-660B89DBBEFC}"/>
              </a:ext>
            </a:extLst>
          </p:cNvPr>
          <p:cNvSpPr/>
          <p:nvPr/>
        </p:nvSpPr>
        <p:spPr>
          <a:xfrm>
            <a:off x="1501698" y="2139283"/>
            <a:ext cx="1631795" cy="1059366"/>
          </a:xfrm>
          <a:prstGeom prst="rect">
            <a:avLst/>
          </a:prstGeom>
          <a:solidFill>
            <a:schemeClr val="accent1">
              <a:lumMod val="40000"/>
              <a:lumOff val="60000"/>
            </a:schemeClr>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b="1" dirty="0">
                <a:solidFill>
                  <a:schemeClr val="tx1"/>
                </a:solidFill>
              </a:rPr>
              <a:t>Data</a:t>
            </a:r>
            <a:r>
              <a:rPr kumimoji="1" lang="zh-CN" altLang="en-US" b="1" dirty="0">
                <a:solidFill>
                  <a:schemeClr val="tx1"/>
                </a:solidFill>
              </a:rPr>
              <a:t> </a:t>
            </a:r>
            <a:r>
              <a:rPr kumimoji="1" lang="en-US" altLang="zh-CN" b="1" dirty="0">
                <a:solidFill>
                  <a:schemeClr val="tx1"/>
                </a:solidFill>
              </a:rPr>
              <a:t>statistics</a:t>
            </a:r>
            <a:endParaRPr kumimoji="1" lang="zh-CN" altLang="en-US" b="1" dirty="0">
              <a:solidFill>
                <a:schemeClr val="tx1"/>
              </a:solidFill>
            </a:endParaRPr>
          </a:p>
        </p:txBody>
      </p:sp>
      <p:sp>
        <p:nvSpPr>
          <p:cNvPr id="19" name="矩形 18">
            <a:extLst>
              <a:ext uri="{FF2B5EF4-FFF2-40B4-BE49-F238E27FC236}">
                <a16:creationId xmlns:a16="http://schemas.microsoft.com/office/drawing/2014/main" id="{05F1A671-A7CC-4EBC-8DF3-BB9DC0AB2BFD}"/>
              </a:ext>
            </a:extLst>
          </p:cNvPr>
          <p:cNvSpPr/>
          <p:nvPr/>
        </p:nvSpPr>
        <p:spPr>
          <a:xfrm>
            <a:off x="3252440" y="2139282"/>
            <a:ext cx="851208" cy="1059366"/>
          </a:xfrm>
          <a:prstGeom prst="rect">
            <a:avLst/>
          </a:prstGeom>
          <a:solidFill>
            <a:schemeClr val="accent1">
              <a:lumMod val="40000"/>
              <a:lumOff val="60000"/>
            </a:schemeClr>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b="1" dirty="0">
                <a:solidFill>
                  <a:schemeClr val="tx1"/>
                </a:solidFill>
              </a:rPr>
              <a:t>Build</a:t>
            </a:r>
            <a:r>
              <a:rPr kumimoji="1" lang="zh-CN" altLang="en-US" b="1" dirty="0">
                <a:solidFill>
                  <a:schemeClr val="tx1"/>
                </a:solidFill>
              </a:rPr>
              <a:t> </a:t>
            </a:r>
            <a:r>
              <a:rPr kumimoji="1" lang="en-US" altLang="zh-CN" b="1" dirty="0">
                <a:solidFill>
                  <a:schemeClr val="tx1"/>
                </a:solidFill>
              </a:rPr>
              <a:t>graph</a:t>
            </a:r>
            <a:endParaRPr kumimoji="1" lang="zh-CN" altLang="en-US" b="1" dirty="0">
              <a:solidFill>
                <a:schemeClr val="tx1"/>
              </a:solidFill>
            </a:endParaRPr>
          </a:p>
        </p:txBody>
      </p:sp>
      <p:sp>
        <p:nvSpPr>
          <p:cNvPr id="20" name="矩形 19">
            <a:extLst>
              <a:ext uri="{FF2B5EF4-FFF2-40B4-BE49-F238E27FC236}">
                <a16:creationId xmlns:a16="http://schemas.microsoft.com/office/drawing/2014/main" id="{30A53877-7A00-44FE-9F1D-01351EE8E531}"/>
              </a:ext>
            </a:extLst>
          </p:cNvPr>
          <p:cNvSpPr/>
          <p:nvPr/>
        </p:nvSpPr>
        <p:spPr>
          <a:xfrm>
            <a:off x="4222594" y="2124413"/>
            <a:ext cx="7131205" cy="1059366"/>
          </a:xfrm>
          <a:prstGeom prst="rect">
            <a:avLst/>
          </a:prstGeom>
          <a:solidFill>
            <a:schemeClr val="accent1">
              <a:lumMod val="40000"/>
              <a:lumOff val="60000"/>
            </a:schemeClr>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b="1" dirty="0">
              <a:solidFill>
                <a:schemeClr val="tx1"/>
              </a:solidFill>
            </a:endParaRPr>
          </a:p>
        </p:txBody>
      </p:sp>
      <p:sp>
        <p:nvSpPr>
          <p:cNvPr id="21" name="矩形 20">
            <a:extLst>
              <a:ext uri="{FF2B5EF4-FFF2-40B4-BE49-F238E27FC236}">
                <a16:creationId xmlns:a16="http://schemas.microsoft.com/office/drawing/2014/main" id="{5E0E5B6B-2C46-412B-910B-85BFB70A38CF}"/>
              </a:ext>
            </a:extLst>
          </p:cNvPr>
          <p:cNvSpPr/>
          <p:nvPr/>
        </p:nvSpPr>
        <p:spPr>
          <a:xfrm>
            <a:off x="4341541" y="2540727"/>
            <a:ext cx="1381291" cy="538972"/>
          </a:xfrm>
          <a:prstGeom prst="rect">
            <a:avLst/>
          </a:prstGeom>
          <a:solidFill>
            <a:schemeClr val="accent1">
              <a:lumMod val="40000"/>
              <a:lumOff val="60000"/>
            </a:schemeClr>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b="1" dirty="0">
                <a:solidFill>
                  <a:schemeClr val="tx1"/>
                </a:solidFill>
              </a:rPr>
              <a:t>Env</a:t>
            </a:r>
            <a:r>
              <a:rPr kumimoji="1" lang="zh-CN" altLang="en-US" b="1" dirty="0">
                <a:solidFill>
                  <a:schemeClr val="tx1"/>
                </a:solidFill>
              </a:rPr>
              <a:t> </a:t>
            </a:r>
            <a:r>
              <a:rPr kumimoji="1" lang="en-US" altLang="zh-CN" b="1" dirty="0">
                <a:solidFill>
                  <a:schemeClr val="tx1"/>
                </a:solidFill>
              </a:rPr>
              <a:t>matrix</a:t>
            </a:r>
            <a:endParaRPr kumimoji="1" lang="zh-CN" altLang="en-US" b="1" dirty="0">
              <a:solidFill>
                <a:schemeClr val="tx1"/>
              </a:solidFill>
            </a:endParaRPr>
          </a:p>
        </p:txBody>
      </p:sp>
      <p:sp>
        <p:nvSpPr>
          <p:cNvPr id="22" name="矩形 21">
            <a:extLst>
              <a:ext uri="{FF2B5EF4-FFF2-40B4-BE49-F238E27FC236}">
                <a16:creationId xmlns:a16="http://schemas.microsoft.com/office/drawing/2014/main" id="{FF4B8BEE-3C85-41A4-B6DF-581689264C81}"/>
              </a:ext>
            </a:extLst>
          </p:cNvPr>
          <p:cNvSpPr/>
          <p:nvPr/>
        </p:nvSpPr>
        <p:spPr>
          <a:xfrm>
            <a:off x="5855526" y="2548160"/>
            <a:ext cx="2586149" cy="538972"/>
          </a:xfrm>
          <a:prstGeom prst="rect">
            <a:avLst/>
          </a:prstGeom>
          <a:solidFill>
            <a:schemeClr val="accent1">
              <a:lumMod val="40000"/>
              <a:lumOff val="60000"/>
            </a:schemeClr>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b="1" dirty="0">
                <a:solidFill>
                  <a:schemeClr val="tx1"/>
                </a:solidFill>
              </a:rPr>
              <a:t>Embedding</a:t>
            </a:r>
            <a:r>
              <a:rPr kumimoji="1" lang="zh-CN" altLang="en-US" b="1" dirty="0">
                <a:solidFill>
                  <a:schemeClr val="tx1"/>
                </a:solidFill>
              </a:rPr>
              <a:t> </a:t>
            </a:r>
            <a:r>
              <a:rPr kumimoji="1" lang="en-US" altLang="zh-CN" b="1" dirty="0">
                <a:solidFill>
                  <a:schemeClr val="tx1"/>
                </a:solidFill>
              </a:rPr>
              <a:t>net</a:t>
            </a:r>
            <a:endParaRPr kumimoji="1" lang="zh-CN" altLang="en-US" b="1" dirty="0">
              <a:solidFill>
                <a:schemeClr val="tx1"/>
              </a:solidFill>
            </a:endParaRPr>
          </a:p>
        </p:txBody>
      </p:sp>
      <p:sp>
        <p:nvSpPr>
          <p:cNvPr id="23" name="矩形 22">
            <a:extLst>
              <a:ext uri="{FF2B5EF4-FFF2-40B4-BE49-F238E27FC236}">
                <a16:creationId xmlns:a16="http://schemas.microsoft.com/office/drawing/2014/main" id="{1D87346B-2AE7-49FF-9018-A463FFEF164D}"/>
              </a:ext>
            </a:extLst>
          </p:cNvPr>
          <p:cNvSpPr/>
          <p:nvPr/>
        </p:nvSpPr>
        <p:spPr>
          <a:xfrm>
            <a:off x="8574368" y="2540727"/>
            <a:ext cx="2586148" cy="538972"/>
          </a:xfrm>
          <a:prstGeom prst="rect">
            <a:avLst/>
          </a:prstGeom>
          <a:solidFill>
            <a:schemeClr val="accent1">
              <a:lumMod val="40000"/>
              <a:lumOff val="60000"/>
            </a:schemeClr>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b="1" dirty="0">
                <a:solidFill>
                  <a:schemeClr val="tx1"/>
                </a:solidFill>
              </a:rPr>
              <a:t>Fitting</a:t>
            </a:r>
            <a:r>
              <a:rPr kumimoji="1" lang="zh-CN" altLang="en-US" b="1" dirty="0">
                <a:solidFill>
                  <a:schemeClr val="tx1"/>
                </a:solidFill>
              </a:rPr>
              <a:t> </a:t>
            </a:r>
            <a:r>
              <a:rPr kumimoji="1" lang="en-US" altLang="zh-CN" b="1" dirty="0">
                <a:solidFill>
                  <a:schemeClr val="tx1"/>
                </a:solidFill>
              </a:rPr>
              <a:t>net</a:t>
            </a:r>
            <a:endParaRPr kumimoji="1" lang="zh-CN" altLang="en-US" b="1" dirty="0">
              <a:solidFill>
                <a:schemeClr val="tx1"/>
              </a:solidFill>
            </a:endParaRPr>
          </a:p>
        </p:txBody>
      </p:sp>
      <p:sp>
        <p:nvSpPr>
          <p:cNvPr id="24" name="折角形 10">
            <a:extLst>
              <a:ext uri="{FF2B5EF4-FFF2-40B4-BE49-F238E27FC236}">
                <a16:creationId xmlns:a16="http://schemas.microsoft.com/office/drawing/2014/main" id="{991487DB-6619-4367-8B78-BF87BF9ABEC8}"/>
              </a:ext>
            </a:extLst>
          </p:cNvPr>
          <p:cNvSpPr/>
          <p:nvPr/>
        </p:nvSpPr>
        <p:spPr>
          <a:xfrm>
            <a:off x="925551" y="3901176"/>
            <a:ext cx="1750735" cy="825191"/>
          </a:xfrm>
          <a:prstGeom prst="foldedCorner">
            <a:avLst/>
          </a:prstGeom>
          <a:solidFill>
            <a:schemeClr val="bg2"/>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kumimoji="1" lang="en-US" altLang="zh-CN" b="1" dirty="0">
                <a:solidFill>
                  <a:schemeClr val="tx1"/>
                </a:solidFill>
              </a:rPr>
              <a:t>Parallel</a:t>
            </a:r>
            <a:r>
              <a:rPr kumimoji="1" lang="zh-CN" altLang="en-US" b="1" dirty="0">
                <a:solidFill>
                  <a:schemeClr val="tx1"/>
                </a:solidFill>
              </a:rPr>
              <a:t> </a:t>
            </a:r>
            <a:r>
              <a:rPr kumimoji="1" lang="en-US" altLang="zh-CN" b="1" dirty="0">
                <a:solidFill>
                  <a:schemeClr val="tx1"/>
                </a:solidFill>
              </a:rPr>
              <a:t>via</a:t>
            </a:r>
            <a:r>
              <a:rPr kumimoji="1" lang="zh-CN" altLang="en-US" b="1" dirty="0">
                <a:solidFill>
                  <a:schemeClr val="tx1"/>
                </a:solidFill>
              </a:rPr>
              <a:t> </a:t>
            </a:r>
            <a:r>
              <a:rPr kumimoji="1" lang="en-US" altLang="zh-CN" b="1" dirty="0">
                <a:solidFill>
                  <a:schemeClr val="tx1"/>
                </a:solidFill>
              </a:rPr>
              <a:t>TensorFlow</a:t>
            </a:r>
            <a:endParaRPr kumimoji="1" lang="zh-CN" altLang="en-US" b="1" dirty="0">
              <a:solidFill>
                <a:schemeClr val="tx1"/>
              </a:solidFill>
            </a:endParaRPr>
          </a:p>
        </p:txBody>
      </p:sp>
      <p:cxnSp>
        <p:nvCxnSpPr>
          <p:cNvPr id="25" name="曲线连接符 11">
            <a:extLst>
              <a:ext uri="{FF2B5EF4-FFF2-40B4-BE49-F238E27FC236}">
                <a16:creationId xmlns:a16="http://schemas.microsoft.com/office/drawing/2014/main" id="{4C960979-F3EF-45BB-8E6B-297FBE5A55CD}"/>
              </a:ext>
            </a:extLst>
          </p:cNvPr>
          <p:cNvCxnSpPr>
            <a:stCxn id="18" idx="2"/>
            <a:endCxn id="24" idx="0"/>
          </p:cNvCxnSpPr>
          <p:nvPr/>
        </p:nvCxnSpPr>
        <p:spPr>
          <a:xfrm rot="5400000">
            <a:off x="1707995" y="3291574"/>
            <a:ext cx="702527" cy="516677"/>
          </a:xfrm>
          <a:prstGeom prst="curvedConnector3">
            <a:avLst/>
          </a:prstGeom>
          <a:ln w="190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6" name="折角形 12">
            <a:extLst>
              <a:ext uri="{FF2B5EF4-FFF2-40B4-BE49-F238E27FC236}">
                <a16:creationId xmlns:a16="http://schemas.microsoft.com/office/drawing/2014/main" id="{ABA88AB4-E26C-4C71-BE3D-D7BC571C142F}"/>
              </a:ext>
            </a:extLst>
          </p:cNvPr>
          <p:cNvSpPr/>
          <p:nvPr/>
        </p:nvSpPr>
        <p:spPr>
          <a:xfrm>
            <a:off x="2896529" y="3901177"/>
            <a:ext cx="2488951" cy="1615780"/>
          </a:xfrm>
          <a:prstGeom prst="foldedCorner">
            <a:avLst/>
          </a:prstGeom>
          <a:solidFill>
            <a:schemeClr val="bg2"/>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kumimoji="1" lang="en-US" altLang="zh-CN" b="1" dirty="0">
                <a:solidFill>
                  <a:schemeClr val="tx1"/>
                </a:solidFill>
              </a:rPr>
              <a:t>Optimize</a:t>
            </a:r>
            <a:r>
              <a:rPr kumimoji="1" lang="zh-CN" altLang="en-US" b="1" dirty="0">
                <a:solidFill>
                  <a:schemeClr val="tx1"/>
                </a:solidFill>
              </a:rPr>
              <a:t> </a:t>
            </a:r>
            <a:r>
              <a:rPr kumimoji="1" lang="en-US" altLang="zh-CN" b="1" dirty="0">
                <a:solidFill>
                  <a:schemeClr val="tx1"/>
                </a:solidFill>
              </a:rPr>
              <a:t>graph</a:t>
            </a:r>
            <a:r>
              <a:rPr kumimoji="1" lang="zh-CN" altLang="en-US" b="1" dirty="0">
                <a:solidFill>
                  <a:schemeClr val="tx1"/>
                </a:solidFill>
              </a:rPr>
              <a:t> </a:t>
            </a:r>
            <a:r>
              <a:rPr kumimoji="1" lang="en-US" altLang="zh-CN" b="1" dirty="0">
                <a:solidFill>
                  <a:schemeClr val="tx1"/>
                </a:solidFill>
              </a:rPr>
              <a:t>by</a:t>
            </a:r>
            <a:r>
              <a:rPr kumimoji="1" lang="zh-CN" altLang="en-US" b="1" dirty="0">
                <a:solidFill>
                  <a:schemeClr val="tx1"/>
                </a:solidFill>
              </a:rPr>
              <a:t> </a:t>
            </a:r>
            <a:r>
              <a:rPr kumimoji="1" lang="en" altLang="zh-CN" b="1" dirty="0">
                <a:solidFill>
                  <a:schemeClr val="tx1"/>
                </a:solidFill>
                <a:latin typeface="Consolas" panose="020B0609020204030204" pitchFamily="49" charset="0"/>
                <a:cs typeface="Consolas" panose="020B0609020204030204" pitchFamily="49" charset="0"/>
              </a:rPr>
              <a:t>Grappler</a:t>
            </a:r>
          </a:p>
          <a:p>
            <a:pPr marL="285750" indent="-285750">
              <a:buFont typeface="Arial" panose="020B0604020202020204" pitchFamily="34" charset="0"/>
              <a:buChar char="•"/>
            </a:pPr>
            <a:r>
              <a:rPr kumimoji="1" lang="en-US" altLang="zh-CN" b="1" dirty="0">
                <a:solidFill>
                  <a:schemeClr val="tx1"/>
                </a:solidFill>
              </a:rPr>
              <a:t>Reduce redundant </a:t>
            </a:r>
            <a:r>
              <a:rPr kumimoji="1" lang="en-US" altLang="zh-CN" b="1" dirty="0">
                <a:solidFill>
                  <a:schemeClr val="tx1"/>
                </a:solidFill>
                <a:latin typeface="Consolas" panose="020B0609020204030204" pitchFamily="49" charset="0"/>
                <a:cs typeface="Consolas" panose="020B0609020204030204" pitchFamily="49" charset="0"/>
              </a:rPr>
              <a:t>reshape</a:t>
            </a:r>
            <a:r>
              <a:rPr kumimoji="1" lang="en-US" altLang="zh-CN" b="1" dirty="0">
                <a:solidFill>
                  <a:schemeClr val="tx1"/>
                </a:solidFill>
              </a:rPr>
              <a:t>s</a:t>
            </a:r>
          </a:p>
        </p:txBody>
      </p:sp>
      <p:cxnSp>
        <p:nvCxnSpPr>
          <p:cNvPr id="27" name="曲线连接符 13">
            <a:extLst>
              <a:ext uri="{FF2B5EF4-FFF2-40B4-BE49-F238E27FC236}">
                <a16:creationId xmlns:a16="http://schemas.microsoft.com/office/drawing/2014/main" id="{D4785140-1002-499F-B80D-E0AC9C2A244E}"/>
              </a:ext>
            </a:extLst>
          </p:cNvPr>
          <p:cNvCxnSpPr>
            <a:cxnSpLocks/>
            <a:stCxn id="19" idx="2"/>
            <a:endCxn id="26" idx="0"/>
          </p:cNvCxnSpPr>
          <p:nvPr/>
        </p:nvCxnSpPr>
        <p:spPr>
          <a:xfrm rot="16200000" flipH="1">
            <a:off x="3558260" y="3318431"/>
            <a:ext cx="702529" cy="462961"/>
          </a:xfrm>
          <a:prstGeom prst="curvedConnector3">
            <a:avLst>
              <a:gd name="adj1" fmla="val 50000"/>
            </a:avLst>
          </a:prstGeom>
          <a:ln w="190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8" name="文本框 27">
            <a:extLst>
              <a:ext uri="{FF2B5EF4-FFF2-40B4-BE49-F238E27FC236}">
                <a16:creationId xmlns:a16="http://schemas.microsoft.com/office/drawing/2014/main" id="{E8E86162-8655-47F4-A24F-89A95BB65327}"/>
              </a:ext>
            </a:extLst>
          </p:cNvPr>
          <p:cNvSpPr txBox="1"/>
          <p:nvPr/>
        </p:nvSpPr>
        <p:spPr>
          <a:xfrm>
            <a:off x="6188552" y="2149763"/>
            <a:ext cx="3227165" cy="369332"/>
          </a:xfrm>
          <a:prstGeom prst="rect">
            <a:avLst/>
          </a:prstGeom>
          <a:noFill/>
        </p:spPr>
        <p:txBody>
          <a:bodyPr wrap="none" rtlCol="0">
            <a:spAutoFit/>
          </a:bodyPr>
          <a:lstStyle/>
          <a:p>
            <a:r>
              <a:rPr kumimoji="1" lang="en-US" altLang="zh-CN" b="1" dirty="0"/>
              <a:t>Forward</a:t>
            </a:r>
            <a:r>
              <a:rPr kumimoji="1" lang="zh-CN" altLang="en-US" b="1" dirty="0"/>
              <a:t> </a:t>
            </a:r>
            <a:r>
              <a:rPr kumimoji="1" lang="en-US" altLang="zh-CN" b="1" dirty="0"/>
              <a:t>&amp;</a:t>
            </a:r>
            <a:r>
              <a:rPr kumimoji="1" lang="zh-CN" altLang="en-US" b="1" dirty="0"/>
              <a:t> </a:t>
            </a:r>
            <a:r>
              <a:rPr kumimoji="1" lang="en-US" altLang="zh-CN" b="1" dirty="0"/>
              <a:t>Backward</a:t>
            </a:r>
            <a:r>
              <a:rPr kumimoji="1" lang="zh-CN" altLang="en-US" b="1" dirty="0"/>
              <a:t> </a:t>
            </a:r>
            <a:r>
              <a:rPr kumimoji="1" lang="en-US" altLang="zh-CN" b="1" dirty="0"/>
              <a:t>process</a:t>
            </a:r>
            <a:endParaRPr kumimoji="1" lang="zh-CN" altLang="en-US" b="1" dirty="0"/>
          </a:p>
        </p:txBody>
      </p:sp>
      <p:sp>
        <p:nvSpPr>
          <p:cNvPr id="29" name="折角形 15">
            <a:extLst>
              <a:ext uri="{FF2B5EF4-FFF2-40B4-BE49-F238E27FC236}">
                <a16:creationId xmlns:a16="http://schemas.microsoft.com/office/drawing/2014/main" id="{8736026C-86B3-4D2C-B14C-35CA2692E077}"/>
              </a:ext>
            </a:extLst>
          </p:cNvPr>
          <p:cNvSpPr/>
          <p:nvPr/>
        </p:nvSpPr>
        <p:spPr>
          <a:xfrm>
            <a:off x="5674456" y="3907317"/>
            <a:ext cx="2488951" cy="782019"/>
          </a:xfrm>
          <a:prstGeom prst="foldedCorner">
            <a:avLst/>
          </a:prstGeom>
          <a:solidFill>
            <a:schemeClr val="bg2"/>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kumimoji="1" lang="en-US" altLang="zh-CN" dirty="0">
                <a:solidFill>
                  <a:schemeClr val="tx1"/>
                </a:solidFill>
              </a:rPr>
              <a:t>Kernel</a:t>
            </a:r>
            <a:r>
              <a:rPr kumimoji="1" lang="zh-CN" altLang="en-US" dirty="0">
                <a:solidFill>
                  <a:schemeClr val="tx1"/>
                </a:solidFill>
              </a:rPr>
              <a:t> </a:t>
            </a:r>
            <a:r>
              <a:rPr kumimoji="1" lang="en-US" altLang="zh-CN" dirty="0">
                <a:solidFill>
                  <a:schemeClr val="tx1"/>
                </a:solidFill>
              </a:rPr>
              <a:t>fusion</a:t>
            </a:r>
            <a:r>
              <a:rPr kumimoji="1" lang="zh-CN" altLang="en-US" dirty="0">
                <a:solidFill>
                  <a:schemeClr val="tx1"/>
                </a:solidFill>
              </a:rPr>
              <a:t> </a:t>
            </a:r>
            <a:r>
              <a:rPr kumimoji="1" lang="en-US" altLang="zh-CN" dirty="0">
                <a:solidFill>
                  <a:schemeClr val="tx1"/>
                </a:solidFill>
              </a:rPr>
              <a:t>via</a:t>
            </a:r>
            <a:r>
              <a:rPr kumimoji="1" lang="zh-CN" altLang="en-US" dirty="0">
                <a:solidFill>
                  <a:schemeClr val="tx1"/>
                </a:solidFill>
              </a:rPr>
              <a:t> </a:t>
            </a:r>
            <a:r>
              <a:rPr kumimoji="1" lang="en-US" altLang="zh-CN" dirty="0">
                <a:solidFill>
                  <a:schemeClr val="tx1"/>
                </a:solidFill>
              </a:rPr>
              <a:t>CUDA</a:t>
            </a:r>
            <a:r>
              <a:rPr kumimoji="1" lang="zh-CN" altLang="en-US" dirty="0">
                <a:solidFill>
                  <a:schemeClr val="tx1"/>
                </a:solidFill>
              </a:rPr>
              <a:t> </a:t>
            </a:r>
            <a:r>
              <a:rPr kumimoji="1" lang="en-US" altLang="zh-CN" dirty="0">
                <a:solidFill>
                  <a:schemeClr val="tx1"/>
                </a:solidFill>
              </a:rPr>
              <a:t>custom</a:t>
            </a:r>
            <a:r>
              <a:rPr kumimoji="1" lang="zh-CN" altLang="en-US" dirty="0">
                <a:solidFill>
                  <a:schemeClr val="tx1"/>
                </a:solidFill>
              </a:rPr>
              <a:t> </a:t>
            </a:r>
            <a:r>
              <a:rPr kumimoji="1" lang="en-US" altLang="zh-CN" dirty="0">
                <a:solidFill>
                  <a:schemeClr val="tx1"/>
                </a:solidFill>
              </a:rPr>
              <a:t>op</a:t>
            </a:r>
            <a:endParaRPr kumimoji="1" lang="zh-CN" altLang="en-US" dirty="0">
              <a:solidFill>
                <a:schemeClr val="tx1"/>
              </a:solidFill>
            </a:endParaRPr>
          </a:p>
        </p:txBody>
      </p:sp>
      <p:cxnSp>
        <p:nvCxnSpPr>
          <p:cNvPr id="30" name="曲线连接符 16">
            <a:extLst>
              <a:ext uri="{FF2B5EF4-FFF2-40B4-BE49-F238E27FC236}">
                <a16:creationId xmlns:a16="http://schemas.microsoft.com/office/drawing/2014/main" id="{12E5AECD-9E35-436C-A8D6-4E831AEB4798}"/>
              </a:ext>
            </a:extLst>
          </p:cNvPr>
          <p:cNvCxnSpPr>
            <a:cxnSpLocks/>
            <a:stCxn id="21" idx="2"/>
            <a:endCxn id="29" idx="0"/>
          </p:cNvCxnSpPr>
          <p:nvPr/>
        </p:nvCxnSpPr>
        <p:spPr>
          <a:xfrm rot="16200000" flipH="1">
            <a:off x="5561750" y="2550135"/>
            <a:ext cx="827618" cy="1886745"/>
          </a:xfrm>
          <a:prstGeom prst="curvedConnector3">
            <a:avLst>
              <a:gd name="adj1" fmla="val 50000"/>
            </a:avLst>
          </a:prstGeom>
          <a:ln w="190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1" name="折角形 17">
            <a:extLst>
              <a:ext uri="{FF2B5EF4-FFF2-40B4-BE49-F238E27FC236}">
                <a16:creationId xmlns:a16="http://schemas.microsoft.com/office/drawing/2014/main" id="{CB79357C-4BFC-420C-9724-1158E7EDB3D3}"/>
              </a:ext>
            </a:extLst>
          </p:cNvPr>
          <p:cNvSpPr/>
          <p:nvPr/>
        </p:nvSpPr>
        <p:spPr>
          <a:xfrm>
            <a:off x="8527097" y="3916046"/>
            <a:ext cx="2488951" cy="1059366"/>
          </a:xfrm>
          <a:prstGeom prst="foldedCorner">
            <a:avLst/>
          </a:prstGeom>
          <a:solidFill>
            <a:schemeClr val="bg2"/>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kumimoji="1" lang="en-US" altLang="zh-CN" dirty="0">
                <a:solidFill>
                  <a:schemeClr val="tx1"/>
                </a:solidFill>
              </a:rPr>
              <a:t>Kernel</a:t>
            </a:r>
            <a:r>
              <a:rPr kumimoji="1" lang="zh-CN" altLang="en-US" dirty="0">
                <a:solidFill>
                  <a:schemeClr val="tx1"/>
                </a:solidFill>
              </a:rPr>
              <a:t> </a:t>
            </a:r>
            <a:r>
              <a:rPr kumimoji="1" lang="en-US" altLang="zh-CN" dirty="0">
                <a:solidFill>
                  <a:schemeClr val="tx1"/>
                </a:solidFill>
              </a:rPr>
              <a:t>fusion</a:t>
            </a:r>
          </a:p>
          <a:p>
            <a:pPr marL="285750" indent="-285750">
              <a:buFont typeface="Arial" panose="020B0604020202020204" pitchFamily="34" charset="0"/>
              <a:buChar char="•"/>
            </a:pPr>
            <a:r>
              <a:rPr kumimoji="1" lang="en-US" altLang="zh-CN" b="1" dirty="0">
                <a:solidFill>
                  <a:schemeClr val="tx1"/>
                </a:solidFill>
              </a:rPr>
              <a:t>Mixed</a:t>
            </a:r>
            <a:r>
              <a:rPr kumimoji="1" lang="zh-CN" altLang="en-US" b="1" dirty="0">
                <a:solidFill>
                  <a:schemeClr val="tx1"/>
                </a:solidFill>
              </a:rPr>
              <a:t> </a:t>
            </a:r>
            <a:r>
              <a:rPr kumimoji="1" lang="en-US" altLang="zh-CN" b="1" dirty="0">
                <a:solidFill>
                  <a:schemeClr val="tx1"/>
                </a:solidFill>
              </a:rPr>
              <a:t>precision</a:t>
            </a:r>
            <a:r>
              <a:rPr kumimoji="1" lang="zh-CN" altLang="en-US" b="1" dirty="0">
                <a:solidFill>
                  <a:schemeClr val="tx1"/>
                </a:solidFill>
              </a:rPr>
              <a:t> </a:t>
            </a:r>
            <a:r>
              <a:rPr kumimoji="1" lang="en-US" altLang="zh-CN" b="1" dirty="0">
                <a:solidFill>
                  <a:schemeClr val="tx1"/>
                </a:solidFill>
              </a:rPr>
              <a:t>training</a:t>
            </a:r>
            <a:endParaRPr kumimoji="1" lang="zh-CN" altLang="en-US" b="1" dirty="0">
              <a:solidFill>
                <a:schemeClr val="tx1"/>
              </a:solidFill>
            </a:endParaRPr>
          </a:p>
        </p:txBody>
      </p:sp>
      <p:cxnSp>
        <p:nvCxnSpPr>
          <p:cNvPr id="32" name="曲线连接符 18">
            <a:extLst>
              <a:ext uri="{FF2B5EF4-FFF2-40B4-BE49-F238E27FC236}">
                <a16:creationId xmlns:a16="http://schemas.microsoft.com/office/drawing/2014/main" id="{8DD227F3-47CA-40C1-B572-E29FB5E7E29F}"/>
              </a:ext>
            </a:extLst>
          </p:cNvPr>
          <p:cNvCxnSpPr>
            <a:cxnSpLocks/>
            <a:stCxn id="22" idx="2"/>
            <a:endCxn id="31" idx="0"/>
          </p:cNvCxnSpPr>
          <p:nvPr/>
        </p:nvCxnSpPr>
        <p:spPr>
          <a:xfrm rot="16200000" flipH="1">
            <a:off x="8045630" y="2190103"/>
            <a:ext cx="828914" cy="2622972"/>
          </a:xfrm>
          <a:prstGeom prst="curvedConnector3">
            <a:avLst>
              <a:gd name="adj1" fmla="val 50000"/>
            </a:avLst>
          </a:prstGeom>
          <a:ln w="190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3" name="折角形 19">
            <a:extLst>
              <a:ext uri="{FF2B5EF4-FFF2-40B4-BE49-F238E27FC236}">
                <a16:creationId xmlns:a16="http://schemas.microsoft.com/office/drawing/2014/main" id="{CE238993-557C-4922-A3C0-04EE5B6A86C5}"/>
              </a:ext>
            </a:extLst>
          </p:cNvPr>
          <p:cNvSpPr/>
          <p:nvPr/>
        </p:nvSpPr>
        <p:spPr>
          <a:xfrm>
            <a:off x="5674456" y="5184300"/>
            <a:ext cx="5433616" cy="864650"/>
          </a:xfrm>
          <a:prstGeom prst="foldedCorner">
            <a:avLst/>
          </a:prstGeom>
          <a:solidFill>
            <a:schemeClr val="bg2"/>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kumimoji="1" lang="en-US" altLang="zh-CN" b="1" dirty="0">
                <a:solidFill>
                  <a:srgbClr val="FF0000"/>
                </a:solidFill>
              </a:rPr>
              <a:t>Multi-GPU</a:t>
            </a:r>
            <a:r>
              <a:rPr kumimoji="1" lang="zh-CN" altLang="en-US" b="1" dirty="0">
                <a:solidFill>
                  <a:srgbClr val="FF0000"/>
                </a:solidFill>
              </a:rPr>
              <a:t> </a:t>
            </a:r>
            <a:r>
              <a:rPr kumimoji="1" lang="en-US" altLang="zh-CN" b="1" dirty="0">
                <a:solidFill>
                  <a:srgbClr val="FF0000"/>
                </a:solidFill>
              </a:rPr>
              <a:t>data parallel training</a:t>
            </a:r>
          </a:p>
          <a:p>
            <a:pPr marL="285750" indent="-285750">
              <a:buFont typeface="Arial" panose="020B0604020202020204" pitchFamily="34" charset="0"/>
              <a:buChar char="•"/>
            </a:pPr>
            <a:r>
              <a:rPr kumimoji="1" lang="en-US" altLang="zh-CN" dirty="0">
                <a:solidFill>
                  <a:srgbClr val="FF0000"/>
                </a:solidFill>
              </a:rPr>
              <a:t>Compressed</a:t>
            </a:r>
            <a:r>
              <a:rPr kumimoji="1" lang="en-US" altLang="zh-CN" b="1" dirty="0">
                <a:solidFill>
                  <a:srgbClr val="FF0000"/>
                </a:solidFill>
              </a:rPr>
              <a:t> </a:t>
            </a:r>
            <a:r>
              <a:rPr kumimoji="1" lang="en-US" altLang="zh-CN" dirty="0">
                <a:solidFill>
                  <a:srgbClr val="FF0000"/>
                </a:solidFill>
              </a:rPr>
              <a:t>training</a:t>
            </a:r>
          </a:p>
        </p:txBody>
      </p:sp>
      <p:cxnSp>
        <p:nvCxnSpPr>
          <p:cNvPr id="34" name="曲线连接符 20">
            <a:extLst>
              <a:ext uri="{FF2B5EF4-FFF2-40B4-BE49-F238E27FC236}">
                <a16:creationId xmlns:a16="http://schemas.microsoft.com/office/drawing/2014/main" id="{91A252FF-A948-4CAE-9DFF-6937E50806DE}"/>
              </a:ext>
            </a:extLst>
          </p:cNvPr>
          <p:cNvCxnSpPr>
            <a:cxnSpLocks/>
            <a:endCxn id="33" idx="3"/>
          </p:cNvCxnSpPr>
          <p:nvPr/>
        </p:nvCxnSpPr>
        <p:spPr>
          <a:xfrm rot="5400000">
            <a:off x="9970839" y="4321015"/>
            <a:ext cx="2432844" cy="158377"/>
          </a:xfrm>
          <a:prstGeom prst="curvedConnector2">
            <a:avLst/>
          </a:prstGeom>
          <a:ln w="190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线箭头连接符 21">
            <a:extLst>
              <a:ext uri="{FF2B5EF4-FFF2-40B4-BE49-F238E27FC236}">
                <a16:creationId xmlns:a16="http://schemas.microsoft.com/office/drawing/2014/main" id="{4549FFF8-553C-4F94-A199-9FE40BB080C9}"/>
              </a:ext>
            </a:extLst>
          </p:cNvPr>
          <p:cNvCxnSpPr>
            <a:cxnSpLocks/>
            <a:stCxn id="23" idx="2"/>
            <a:endCxn id="31" idx="0"/>
          </p:cNvCxnSpPr>
          <p:nvPr/>
        </p:nvCxnSpPr>
        <p:spPr>
          <a:xfrm flipH="1">
            <a:off x="9771573" y="3079699"/>
            <a:ext cx="95869" cy="836347"/>
          </a:xfrm>
          <a:prstGeom prst="straightConnector1">
            <a:avLst/>
          </a:prstGeom>
          <a:ln w="190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6" name="右箭头 25">
            <a:extLst>
              <a:ext uri="{FF2B5EF4-FFF2-40B4-BE49-F238E27FC236}">
                <a16:creationId xmlns:a16="http://schemas.microsoft.com/office/drawing/2014/main" id="{8B8052FB-ABC6-4C8B-AC58-000C65EEC97A}"/>
              </a:ext>
            </a:extLst>
          </p:cNvPr>
          <p:cNvSpPr/>
          <p:nvPr/>
        </p:nvSpPr>
        <p:spPr>
          <a:xfrm>
            <a:off x="691376" y="1673700"/>
            <a:ext cx="10662423" cy="288032"/>
          </a:xfrm>
          <a:prstGeom prst="rightArrow">
            <a:avLst>
              <a:gd name="adj1" fmla="val 50000"/>
              <a:gd name="adj2" fmla="val 16443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7" name="文本框 36">
            <a:extLst>
              <a:ext uri="{FF2B5EF4-FFF2-40B4-BE49-F238E27FC236}">
                <a16:creationId xmlns:a16="http://schemas.microsoft.com/office/drawing/2014/main" id="{7A00B847-CA53-4167-B073-30BCB0E785F6}"/>
              </a:ext>
            </a:extLst>
          </p:cNvPr>
          <p:cNvSpPr txBox="1"/>
          <p:nvPr/>
        </p:nvSpPr>
        <p:spPr>
          <a:xfrm>
            <a:off x="632072" y="1330922"/>
            <a:ext cx="2044214" cy="369332"/>
          </a:xfrm>
          <a:prstGeom prst="rect">
            <a:avLst/>
          </a:prstGeom>
          <a:noFill/>
        </p:spPr>
        <p:txBody>
          <a:bodyPr wrap="none" rtlCol="0">
            <a:spAutoFit/>
          </a:bodyPr>
          <a:lstStyle/>
          <a:p>
            <a:r>
              <a:rPr kumimoji="1" lang="en-US" altLang="zh-CN" b="1" dirty="0"/>
              <a:t>Training Process</a:t>
            </a:r>
            <a:endParaRPr kumimoji="1" lang="zh-CN" altLang="en-US" b="1" dirty="0"/>
          </a:p>
        </p:txBody>
      </p:sp>
    </p:spTree>
    <p:extLst>
      <p:ext uri="{BB962C8B-B14F-4D97-AF65-F5344CB8AC3E}">
        <p14:creationId xmlns:p14="http://schemas.microsoft.com/office/powerpoint/2010/main" val="2757684991"/>
      </p:ext>
    </p:extLst>
  </p:cSld>
  <p:clrMapOvr>
    <a:masterClrMapping/>
  </p:clrMapOvr>
  <mc:AlternateContent xmlns:mc="http://schemas.openxmlformats.org/markup-compatibility/2006" xmlns:p14="http://schemas.microsoft.com/office/powerpoint/2010/main">
    <mc:Choice Requires="p14">
      <p:transition spd="slow" p14:dur="6250" advTm="5000"/>
    </mc:Choice>
    <mc:Fallback xmlns="">
      <p:transition spd="slow" advTm="5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altLang="zh-CN" dirty="0" err="1"/>
              <a:t>DeepMD</a:t>
            </a:r>
            <a:r>
              <a:rPr lang="en-US" altLang="zh-CN" dirty="0"/>
              <a:t> – Data Parallel Training</a:t>
            </a:r>
            <a:endParaRPr lang="en-US" altLang="en-US" dirty="0"/>
          </a:p>
        </p:txBody>
      </p:sp>
      <p:pic>
        <p:nvPicPr>
          <p:cNvPr id="4" name="图片 3">
            <a:extLst>
              <a:ext uri="{FF2B5EF4-FFF2-40B4-BE49-F238E27FC236}">
                <a16:creationId xmlns:a16="http://schemas.microsoft.com/office/drawing/2014/main" id="{2784DA6D-5215-45FF-A2FB-70E005C4033A}"/>
              </a:ext>
            </a:extLst>
          </p:cNvPr>
          <p:cNvPicPr>
            <a:picLocks noChangeAspect="1"/>
          </p:cNvPicPr>
          <p:nvPr/>
        </p:nvPicPr>
        <p:blipFill rotWithShape="1">
          <a:blip r:embed="rId2"/>
          <a:srcRect t="3824"/>
          <a:stretch/>
        </p:blipFill>
        <p:spPr>
          <a:xfrm>
            <a:off x="10502721" y="0"/>
            <a:ext cx="1689279" cy="977248"/>
          </a:xfrm>
          <a:prstGeom prst="rect">
            <a:avLst/>
          </a:prstGeom>
        </p:spPr>
      </p:pic>
      <p:pic>
        <p:nvPicPr>
          <p:cNvPr id="6" name="图片 5">
            <a:extLst>
              <a:ext uri="{FF2B5EF4-FFF2-40B4-BE49-F238E27FC236}">
                <a16:creationId xmlns:a16="http://schemas.microsoft.com/office/drawing/2014/main" id="{EF4F9A4A-9DC4-463D-B61A-3CBFA30EA39B}"/>
              </a:ext>
            </a:extLst>
          </p:cNvPr>
          <p:cNvPicPr>
            <a:picLocks noChangeAspect="1"/>
          </p:cNvPicPr>
          <p:nvPr/>
        </p:nvPicPr>
        <p:blipFill rotWithShape="1">
          <a:blip r:embed="rId3"/>
          <a:srcRect l="-1" t="8284" r="1440"/>
          <a:stretch/>
        </p:blipFill>
        <p:spPr>
          <a:xfrm>
            <a:off x="-1" y="6307814"/>
            <a:ext cx="3123128" cy="550185"/>
          </a:xfrm>
          <a:prstGeom prst="rect">
            <a:avLst/>
          </a:prstGeom>
        </p:spPr>
      </p:pic>
      <p:sp>
        <p:nvSpPr>
          <p:cNvPr id="46" name="内容占位符 2">
            <a:extLst>
              <a:ext uri="{FF2B5EF4-FFF2-40B4-BE49-F238E27FC236}">
                <a16:creationId xmlns:a16="http://schemas.microsoft.com/office/drawing/2014/main" id="{E3955C83-037D-41DF-997C-73A200C5983A}"/>
              </a:ext>
            </a:extLst>
          </p:cNvPr>
          <p:cNvSpPr>
            <a:spLocks noGrp="1"/>
          </p:cNvSpPr>
          <p:nvPr>
            <p:ph idx="1"/>
          </p:nvPr>
        </p:nvSpPr>
        <p:spPr>
          <a:xfrm>
            <a:off x="436800" y="1133417"/>
            <a:ext cx="6203594" cy="5173287"/>
          </a:xfrm>
        </p:spPr>
        <p:txBody>
          <a:bodyPr/>
          <a:lstStyle/>
          <a:p>
            <a:r>
              <a:rPr lang="en-US" altLang="zh-CN" dirty="0"/>
              <a:t>Current </a:t>
            </a:r>
            <a:r>
              <a:rPr lang="en-US" altLang="zh-CN" dirty="0" err="1"/>
              <a:t>Horovod</a:t>
            </a:r>
            <a:r>
              <a:rPr lang="en-US" altLang="zh-CN" dirty="0"/>
              <a:t> approach</a:t>
            </a:r>
          </a:p>
          <a:p>
            <a:pPr lvl="1"/>
            <a:r>
              <a:rPr lang="en-US" altLang="zh-CN" dirty="0"/>
              <a:t>Each GPU run </a:t>
            </a:r>
            <a:r>
              <a:rPr lang="en-US" altLang="zh-CN" i="1" dirty="0" err="1"/>
              <a:t>batchsize</a:t>
            </a:r>
            <a:r>
              <a:rPr lang="en-US" altLang="zh-CN" dirty="0"/>
              <a:t> number of data per step, so the training time per step is even more than single GPU due to the communication overhead. </a:t>
            </a:r>
          </a:p>
          <a:p>
            <a:endParaRPr lang="en-US" altLang="zh-CN" dirty="0"/>
          </a:p>
          <a:p>
            <a:endParaRPr lang="en-US" altLang="zh-CN" dirty="0"/>
          </a:p>
          <a:p>
            <a:endParaRPr lang="en-US" altLang="zh-CN" dirty="0"/>
          </a:p>
          <a:p>
            <a:pPr marL="0" indent="0">
              <a:buNone/>
            </a:pPr>
            <a:endParaRPr lang="en-US" altLang="zh-CN" dirty="0"/>
          </a:p>
          <a:p>
            <a:r>
              <a:rPr lang="en-US" altLang="zh-CN" dirty="0"/>
              <a:t>New approach</a:t>
            </a:r>
          </a:p>
          <a:p>
            <a:pPr lvl="1"/>
            <a:r>
              <a:rPr lang="en-US" altLang="zh-CN" dirty="0"/>
              <a:t>We </a:t>
            </a:r>
            <a:r>
              <a:rPr lang="en-US" altLang="zh-CN" b="1" dirty="0"/>
              <a:t>spilt </a:t>
            </a:r>
            <a:r>
              <a:rPr lang="en-US" altLang="zh-CN" b="1" i="1" dirty="0" err="1"/>
              <a:t>batchsize</a:t>
            </a:r>
            <a:r>
              <a:rPr lang="en-US" altLang="zh-CN" b="1" dirty="0"/>
              <a:t> number of data into GPUs</a:t>
            </a:r>
            <a:r>
              <a:rPr lang="en-US" altLang="zh-CN" dirty="0"/>
              <a:t>, the training time decreases since the computation cost reduced on each GPU, while ensuring the same accuracy as single GPU.</a:t>
            </a:r>
          </a:p>
          <a:p>
            <a:pPr lvl="1"/>
            <a:endParaRPr lang="zh-CN" altLang="en-US" dirty="0"/>
          </a:p>
        </p:txBody>
      </p:sp>
      <p:pic>
        <p:nvPicPr>
          <p:cNvPr id="47" name="图片 46">
            <a:extLst>
              <a:ext uri="{FF2B5EF4-FFF2-40B4-BE49-F238E27FC236}">
                <a16:creationId xmlns:a16="http://schemas.microsoft.com/office/drawing/2014/main" id="{700DF6AA-3DE6-467E-8BBE-1FEDF0D59B6E}"/>
              </a:ext>
            </a:extLst>
          </p:cNvPr>
          <p:cNvPicPr>
            <a:picLocks noChangeAspect="1"/>
          </p:cNvPicPr>
          <p:nvPr/>
        </p:nvPicPr>
        <p:blipFill>
          <a:blip r:embed="rId4"/>
          <a:stretch>
            <a:fillRect/>
          </a:stretch>
        </p:blipFill>
        <p:spPr>
          <a:xfrm>
            <a:off x="6672064" y="1133417"/>
            <a:ext cx="5274866" cy="5002616"/>
          </a:xfrm>
          <a:prstGeom prst="rect">
            <a:avLst/>
          </a:prstGeom>
        </p:spPr>
      </p:pic>
      <p:sp>
        <p:nvSpPr>
          <p:cNvPr id="48" name="文本框 47">
            <a:extLst>
              <a:ext uri="{FF2B5EF4-FFF2-40B4-BE49-F238E27FC236}">
                <a16:creationId xmlns:a16="http://schemas.microsoft.com/office/drawing/2014/main" id="{F29D6DC6-79FF-4133-A6AE-3FFE9A93C2A8}"/>
              </a:ext>
            </a:extLst>
          </p:cNvPr>
          <p:cNvSpPr txBox="1"/>
          <p:nvPr/>
        </p:nvSpPr>
        <p:spPr>
          <a:xfrm>
            <a:off x="8400256" y="3364523"/>
            <a:ext cx="633507" cy="369332"/>
          </a:xfrm>
          <a:prstGeom prst="rect">
            <a:avLst/>
          </a:prstGeom>
          <a:noFill/>
        </p:spPr>
        <p:txBody>
          <a:bodyPr wrap="none" rtlCol="0">
            <a:spAutoFit/>
          </a:bodyPr>
          <a:lstStyle/>
          <a:p>
            <a:r>
              <a:rPr kumimoji="1" lang="en-US" altLang="zh-CN" b="1" dirty="0">
                <a:solidFill>
                  <a:srgbClr val="FF0000"/>
                </a:solidFill>
              </a:rPr>
              <a:t>1.8x</a:t>
            </a:r>
            <a:endParaRPr kumimoji="1" lang="zh-CN" altLang="en-US" b="1" dirty="0">
              <a:solidFill>
                <a:srgbClr val="FF0000"/>
              </a:solidFill>
            </a:endParaRPr>
          </a:p>
        </p:txBody>
      </p:sp>
      <p:sp>
        <p:nvSpPr>
          <p:cNvPr id="49" name="文本框 48">
            <a:extLst>
              <a:ext uri="{FF2B5EF4-FFF2-40B4-BE49-F238E27FC236}">
                <a16:creationId xmlns:a16="http://schemas.microsoft.com/office/drawing/2014/main" id="{7F0A476F-FFD2-4828-AB1B-8C7383AE14B9}"/>
              </a:ext>
            </a:extLst>
          </p:cNvPr>
          <p:cNvSpPr txBox="1"/>
          <p:nvPr/>
        </p:nvSpPr>
        <p:spPr>
          <a:xfrm>
            <a:off x="9337698" y="4509120"/>
            <a:ext cx="633507" cy="369332"/>
          </a:xfrm>
          <a:prstGeom prst="rect">
            <a:avLst/>
          </a:prstGeom>
          <a:noFill/>
        </p:spPr>
        <p:txBody>
          <a:bodyPr wrap="none" rtlCol="0">
            <a:spAutoFit/>
          </a:bodyPr>
          <a:lstStyle/>
          <a:p>
            <a:r>
              <a:rPr kumimoji="1" lang="en-US" altLang="zh-CN" b="1" dirty="0">
                <a:solidFill>
                  <a:srgbClr val="FF0000"/>
                </a:solidFill>
              </a:rPr>
              <a:t>3.0x</a:t>
            </a:r>
            <a:endParaRPr kumimoji="1" lang="zh-CN" altLang="en-US" b="1" dirty="0">
              <a:solidFill>
                <a:srgbClr val="FF0000"/>
              </a:solidFill>
            </a:endParaRPr>
          </a:p>
        </p:txBody>
      </p:sp>
      <p:sp>
        <p:nvSpPr>
          <p:cNvPr id="50" name="文本框 49">
            <a:extLst>
              <a:ext uri="{FF2B5EF4-FFF2-40B4-BE49-F238E27FC236}">
                <a16:creationId xmlns:a16="http://schemas.microsoft.com/office/drawing/2014/main" id="{9F92C6B9-5AB6-4432-B776-79C3518D3473}"/>
              </a:ext>
            </a:extLst>
          </p:cNvPr>
          <p:cNvSpPr txBox="1"/>
          <p:nvPr/>
        </p:nvSpPr>
        <p:spPr>
          <a:xfrm>
            <a:off x="10337818" y="4878452"/>
            <a:ext cx="633507" cy="369332"/>
          </a:xfrm>
          <a:prstGeom prst="rect">
            <a:avLst/>
          </a:prstGeom>
          <a:noFill/>
        </p:spPr>
        <p:txBody>
          <a:bodyPr wrap="none" rtlCol="0">
            <a:spAutoFit/>
          </a:bodyPr>
          <a:lstStyle/>
          <a:p>
            <a:r>
              <a:rPr kumimoji="1" lang="en-US" altLang="zh-CN" b="1" dirty="0">
                <a:solidFill>
                  <a:srgbClr val="FF0000"/>
                </a:solidFill>
              </a:rPr>
              <a:t>3.7x</a:t>
            </a:r>
            <a:endParaRPr kumimoji="1" lang="zh-CN" altLang="en-US" b="1" dirty="0">
              <a:solidFill>
                <a:srgbClr val="FF0000"/>
              </a:solidFill>
            </a:endParaRPr>
          </a:p>
        </p:txBody>
      </p:sp>
      <p:sp>
        <p:nvSpPr>
          <p:cNvPr id="51" name="文本框 50">
            <a:extLst>
              <a:ext uri="{FF2B5EF4-FFF2-40B4-BE49-F238E27FC236}">
                <a16:creationId xmlns:a16="http://schemas.microsoft.com/office/drawing/2014/main" id="{CB4CAC03-5993-42C1-B28F-97C512083B2C}"/>
              </a:ext>
            </a:extLst>
          </p:cNvPr>
          <p:cNvSpPr txBox="1"/>
          <p:nvPr/>
        </p:nvSpPr>
        <p:spPr>
          <a:xfrm>
            <a:off x="11130762" y="5033306"/>
            <a:ext cx="633507" cy="369332"/>
          </a:xfrm>
          <a:prstGeom prst="rect">
            <a:avLst/>
          </a:prstGeom>
          <a:noFill/>
        </p:spPr>
        <p:txBody>
          <a:bodyPr wrap="none" rtlCol="0">
            <a:spAutoFit/>
          </a:bodyPr>
          <a:lstStyle/>
          <a:p>
            <a:r>
              <a:rPr kumimoji="1" lang="en-US" altLang="zh-CN" b="1" dirty="0">
                <a:solidFill>
                  <a:srgbClr val="FF0000"/>
                </a:solidFill>
              </a:rPr>
              <a:t>4.1x</a:t>
            </a:r>
            <a:endParaRPr kumimoji="1" lang="zh-CN" altLang="en-US" b="1" dirty="0">
              <a:solidFill>
                <a:srgbClr val="FF0000"/>
              </a:solidFill>
            </a:endParaRPr>
          </a:p>
        </p:txBody>
      </p:sp>
      <p:sp>
        <p:nvSpPr>
          <p:cNvPr id="52" name="立方体 51">
            <a:extLst>
              <a:ext uri="{FF2B5EF4-FFF2-40B4-BE49-F238E27FC236}">
                <a16:creationId xmlns:a16="http://schemas.microsoft.com/office/drawing/2014/main" id="{55C2346F-C4C7-4A05-A9E6-7D0191C893EB}"/>
              </a:ext>
            </a:extLst>
          </p:cNvPr>
          <p:cNvSpPr/>
          <p:nvPr/>
        </p:nvSpPr>
        <p:spPr>
          <a:xfrm>
            <a:off x="2956469" y="2339806"/>
            <a:ext cx="851803" cy="585138"/>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dirty="0"/>
              <a:t>Data</a:t>
            </a:r>
            <a:endParaRPr kumimoji="1" lang="zh-CN" altLang="en-US" dirty="0"/>
          </a:p>
        </p:txBody>
      </p:sp>
      <p:sp>
        <p:nvSpPr>
          <p:cNvPr id="53" name="矩形 52">
            <a:extLst>
              <a:ext uri="{FF2B5EF4-FFF2-40B4-BE49-F238E27FC236}">
                <a16:creationId xmlns:a16="http://schemas.microsoft.com/office/drawing/2014/main" id="{A9F67B51-D4A2-47C0-AE25-B966A5A43BEF}"/>
              </a:ext>
            </a:extLst>
          </p:cNvPr>
          <p:cNvSpPr/>
          <p:nvPr/>
        </p:nvSpPr>
        <p:spPr>
          <a:xfrm>
            <a:off x="1547366" y="3329169"/>
            <a:ext cx="809340" cy="305556"/>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dirty="0"/>
              <a:t>GPU1</a:t>
            </a:r>
            <a:endParaRPr kumimoji="1" lang="zh-CN" altLang="en-US" dirty="0"/>
          </a:p>
        </p:txBody>
      </p:sp>
      <p:sp>
        <p:nvSpPr>
          <p:cNvPr id="54" name="矩形 53">
            <a:extLst>
              <a:ext uri="{FF2B5EF4-FFF2-40B4-BE49-F238E27FC236}">
                <a16:creationId xmlns:a16="http://schemas.microsoft.com/office/drawing/2014/main" id="{F40D93A5-8355-40A0-A41D-C026C4DDBCE6}"/>
              </a:ext>
            </a:extLst>
          </p:cNvPr>
          <p:cNvSpPr/>
          <p:nvPr/>
        </p:nvSpPr>
        <p:spPr>
          <a:xfrm>
            <a:off x="2718306" y="3341514"/>
            <a:ext cx="811820" cy="292799"/>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dirty="0"/>
              <a:t>GPU2</a:t>
            </a:r>
            <a:endParaRPr kumimoji="1" lang="zh-CN" altLang="en-US" dirty="0"/>
          </a:p>
        </p:txBody>
      </p:sp>
      <p:sp>
        <p:nvSpPr>
          <p:cNvPr id="55" name="矩形 54">
            <a:extLst>
              <a:ext uri="{FF2B5EF4-FFF2-40B4-BE49-F238E27FC236}">
                <a16:creationId xmlns:a16="http://schemas.microsoft.com/office/drawing/2014/main" id="{0C576163-557E-40E5-A274-9AE3EF208C87}"/>
              </a:ext>
            </a:extLst>
          </p:cNvPr>
          <p:cNvSpPr/>
          <p:nvPr/>
        </p:nvSpPr>
        <p:spPr>
          <a:xfrm>
            <a:off x="4420083" y="3329169"/>
            <a:ext cx="811821" cy="292799"/>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dirty="0" err="1"/>
              <a:t>GPUn</a:t>
            </a:r>
            <a:endParaRPr kumimoji="1" lang="zh-CN" altLang="en-US" dirty="0"/>
          </a:p>
        </p:txBody>
      </p:sp>
      <p:sp>
        <p:nvSpPr>
          <p:cNvPr id="56" name="文本框 55">
            <a:extLst>
              <a:ext uri="{FF2B5EF4-FFF2-40B4-BE49-F238E27FC236}">
                <a16:creationId xmlns:a16="http://schemas.microsoft.com/office/drawing/2014/main" id="{576B0CBE-5C0F-4091-9AA1-DCC36FA0EC8C}"/>
              </a:ext>
            </a:extLst>
          </p:cNvPr>
          <p:cNvSpPr txBox="1"/>
          <p:nvPr/>
        </p:nvSpPr>
        <p:spPr>
          <a:xfrm>
            <a:off x="3670829" y="3244663"/>
            <a:ext cx="646331" cy="369332"/>
          </a:xfrm>
          <a:prstGeom prst="rect">
            <a:avLst/>
          </a:prstGeom>
          <a:noFill/>
        </p:spPr>
        <p:txBody>
          <a:bodyPr wrap="none" rtlCol="0">
            <a:spAutoFit/>
          </a:bodyPr>
          <a:lstStyle/>
          <a:p>
            <a:r>
              <a:rPr kumimoji="1" lang="en-US" altLang="zh-CN" dirty="0"/>
              <a:t>……</a:t>
            </a:r>
            <a:endParaRPr kumimoji="1" lang="zh-CN" altLang="en-US" dirty="0"/>
          </a:p>
        </p:txBody>
      </p:sp>
      <p:cxnSp>
        <p:nvCxnSpPr>
          <p:cNvPr id="57" name="直线箭头连接符 14">
            <a:extLst>
              <a:ext uri="{FF2B5EF4-FFF2-40B4-BE49-F238E27FC236}">
                <a16:creationId xmlns:a16="http://schemas.microsoft.com/office/drawing/2014/main" id="{A921D874-BE3D-4A60-B4D4-1358AD649C14}"/>
              </a:ext>
            </a:extLst>
          </p:cNvPr>
          <p:cNvCxnSpPr>
            <a:cxnSpLocks/>
            <a:stCxn id="52" idx="3"/>
            <a:endCxn id="53" idx="0"/>
          </p:cNvCxnSpPr>
          <p:nvPr/>
        </p:nvCxnSpPr>
        <p:spPr>
          <a:xfrm flipH="1">
            <a:off x="1952036" y="2924944"/>
            <a:ext cx="1357192" cy="404225"/>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58" name="直线箭头连接符 15">
            <a:extLst>
              <a:ext uri="{FF2B5EF4-FFF2-40B4-BE49-F238E27FC236}">
                <a16:creationId xmlns:a16="http://schemas.microsoft.com/office/drawing/2014/main" id="{66C28BB5-E274-4DCE-834B-1A3CB2BA274E}"/>
              </a:ext>
            </a:extLst>
          </p:cNvPr>
          <p:cNvCxnSpPr>
            <a:cxnSpLocks/>
            <a:stCxn id="52" idx="3"/>
            <a:endCxn id="54" idx="0"/>
          </p:cNvCxnSpPr>
          <p:nvPr/>
        </p:nvCxnSpPr>
        <p:spPr>
          <a:xfrm flipH="1">
            <a:off x="3124216" y="2924944"/>
            <a:ext cx="185012" cy="41657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59" name="直线箭头连接符 19">
            <a:extLst>
              <a:ext uri="{FF2B5EF4-FFF2-40B4-BE49-F238E27FC236}">
                <a16:creationId xmlns:a16="http://schemas.microsoft.com/office/drawing/2014/main" id="{5F5CD5CB-D7B2-4AE5-ABDF-993A6EA3D3EE}"/>
              </a:ext>
            </a:extLst>
          </p:cNvPr>
          <p:cNvCxnSpPr>
            <a:cxnSpLocks/>
            <a:stCxn id="52" idx="3"/>
            <a:endCxn id="55" idx="0"/>
          </p:cNvCxnSpPr>
          <p:nvPr/>
        </p:nvCxnSpPr>
        <p:spPr>
          <a:xfrm>
            <a:off x="3309228" y="2924944"/>
            <a:ext cx="1516766" cy="404225"/>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60" name="文本框 59">
            <a:extLst>
              <a:ext uri="{FF2B5EF4-FFF2-40B4-BE49-F238E27FC236}">
                <a16:creationId xmlns:a16="http://schemas.microsoft.com/office/drawing/2014/main" id="{4B69E7E1-BC30-43C6-BCBA-D3B713347DB0}"/>
              </a:ext>
            </a:extLst>
          </p:cNvPr>
          <p:cNvSpPr txBox="1"/>
          <p:nvPr/>
        </p:nvSpPr>
        <p:spPr>
          <a:xfrm>
            <a:off x="8400256" y="1602639"/>
            <a:ext cx="3172663" cy="646331"/>
          </a:xfrm>
          <a:prstGeom prst="rect">
            <a:avLst/>
          </a:prstGeom>
          <a:noFill/>
        </p:spPr>
        <p:txBody>
          <a:bodyPr wrap="none" rtlCol="0">
            <a:spAutoFit/>
          </a:bodyPr>
          <a:lstStyle/>
          <a:p>
            <a:r>
              <a:rPr kumimoji="1" lang="en-US" altLang="zh-CN" dirty="0" err="1"/>
              <a:t>batchsize</a:t>
            </a:r>
            <a:r>
              <a:rPr kumimoji="1" lang="en-US" altLang="zh-CN" dirty="0"/>
              <a:t> = 100,</a:t>
            </a:r>
          </a:p>
          <a:p>
            <a:r>
              <a:rPr kumimoji="1" lang="en-US" altLang="zh-CN" dirty="0"/>
              <a:t>time include first 100 batches</a:t>
            </a:r>
            <a:endParaRPr kumimoji="1" lang="zh-CN" altLang="en-US" dirty="0"/>
          </a:p>
        </p:txBody>
      </p:sp>
      <p:sp>
        <p:nvSpPr>
          <p:cNvPr id="61" name="文本框 60">
            <a:extLst>
              <a:ext uri="{FF2B5EF4-FFF2-40B4-BE49-F238E27FC236}">
                <a16:creationId xmlns:a16="http://schemas.microsoft.com/office/drawing/2014/main" id="{2F6F96CC-C06E-4F7F-92B9-4B641A9577C6}"/>
              </a:ext>
            </a:extLst>
          </p:cNvPr>
          <p:cNvSpPr txBox="1"/>
          <p:nvPr/>
        </p:nvSpPr>
        <p:spPr>
          <a:xfrm rot="20583519">
            <a:off x="1964620" y="2866457"/>
            <a:ext cx="1050288" cy="338554"/>
          </a:xfrm>
          <a:prstGeom prst="rect">
            <a:avLst/>
          </a:prstGeom>
          <a:noFill/>
        </p:spPr>
        <p:txBody>
          <a:bodyPr wrap="none" rtlCol="0">
            <a:spAutoFit/>
          </a:bodyPr>
          <a:lstStyle/>
          <a:p>
            <a:r>
              <a:rPr kumimoji="1" lang="en-US" altLang="zh-CN" sz="1600" i="1" dirty="0" err="1"/>
              <a:t>batchsize</a:t>
            </a:r>
            <a:endParaRPr kumimoji="1" lang="zh-CN" altLang="en-US" sz="1600" i="1" dirty="0"/>
          </a:p>
        </p:txBody>
      </p:sp>
      <p:sp>
        <p:nvSpPr>
          <p:cNvPr id="62" name="文本框 61">
            <a:extLst>
              <a:ext uri="{FF2B5EF4-FFF2-40B4-BE49-F238E27FC236}">
                <a16:creationId xmlns:a16="http://schemas.microsoft.com/office/drawing/2014/main" id="{9F19ACBA-BD07-4464-A736-AECCCD5535B7}"/>
              </a:ext>
            </a:extLst>
          </p:cNvPr>
          <p:cNvSpPr txBox="1"/>
          <p:nvPr/>
        </p:nvSpPr>
        <p:spPr>
          <a:xfrm>
            <a:off x="2681548" y="3006125"/>
            <a:ext cx="1050288" cy="338554"/>
          </a:xfrm>
          <a:prstGeom prst="rect">
            <a:avLst/>
          </a:prstGeom>
          <a:noFill/>
        </p:spPr>
        <p:txBody>
          <a:bodyPr wrap="none" rtlCol="0">
            <a:spAutoFit/>
          </a:bodyPr>
          <a:lstStyle/>
          <a:p>
            <a:r>
              <a:rPr kumimoji="1" lang="en-US" altLang="zh-CN" sz="1600" i="1" dirty="0" err="1"/>
              <a:t>batchsize</a:t>
            </a:r>
            <a:endParaRPr kumimoji="1" lang="zh-CN" altLang="en-US" sz="1600" i="1" dirty="0"/>
          </a:p>
        </p:txBody>
      </p:sp>
      <p:sp>
        <p:nvSpPr>
          <p:cNvPr id="63" name="文本框 62">
            <a:extLst>
              <a:ext uri="{FF2B5EF4-FFF2-40B4-BE49-F238E27FC236}">
                <a16:creationId xmlns:a16="http://schemas.microsoft.com/office/drawing/2014/main" id="{7987FE8B-2090-4C45-9B86-9C285DD4DF97}"/>
              </a:ext>
            </a:extLst>
          </p:cNvPr>
          <p:cNvSpPr txBox="1"/>
          <p:nvPr/>
        </p:nvSpPr>
        <p:spPr>
          <a:xfrm rot="797667">
            <a:off x="3739991" y="2877646"/>
            <a:ext cx="1050288" cy="338554"/>
          </a:xfrm>
          <a:prstGeom prst="rect">
            <a:avLst/>
          </a:prstGeom>
          <a:noFill/>
        </p:spPr>
        <p:txBody>
          <a:bodyPr wrap="none" rtlCol="0">
            <a:spAutoFit/>
          </a:bodyPr>
          <a:lstStyle/>
          <a:p>
            <a:r>
              <a:rPr kumimoji="1" lang="en-US" altLang="zh-CN" sz="1600" i="1" dirty="0" err="1"/>
              <a:t>batchsize</a:t>
            </a:r>
            <a:endParaRPr kumimoji="1" lang="zh-CN" altLang="en-US" sz="1600" i="1" dirty="0"/>
          </a:p>
        </p:txBody>
      </p:sp>
      <p:sp>
        <p:nvSpPr>
          <p:cNvPr id="64" name="立方体 63">
            <a:extLst>
              <a:ext uri="{FF2B5EF4-FFF2-40B4-BE49-F238E27FC236}">
                <a16:creationId xmlns:a16="http://schemas.microsoft.com/office/drawing/2014/main" id="{D1F81339-5AFA-421E-A336-D5C84E8BBB40}"/>
              </a:ext>
            </a:extLst>
          </p:cNvPr>
          <p:cNvSpPr/>
          <p:nvPr/>
        </p:nvSpPr>
        <p:spPr>
          <a:xfrm>
            <a:off x="2884461" y="4941168"/>
            <a:ext cx="851803" cy="585138"/>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dirty="0"/>
              <a:t>Data</a:t>
            </a:r>
            <a:endParaRPr kumimoji="1" lang="zh-CN" altLang="en-US" dirty="0"/>
          </a:p>
        </p:txBody>
      </p:sp>
      <p:sp>
        <p:nvSpPr>
          <p:cNvPr id="65" name="矩形 64">
            <a:extLst>
              <a:ext uri="{FF2B5EF4-FFF2-40B4-BE49-F238E27FC236}">
                <a16:creationId xmlns:a16="http://schemas.microsoft.com/office/drawing/2014/main" id="{D1CD0370-6F2E-4CAC-A134-8227410A74C3}"/>
              </a:ext>
            </a:extLst>
          </p:cNvPr>
          <p:cNvSpPr/>
          <p:nvPr/>
        </p:nvSpPr>
        <p:spPr>
          <a:xfrm>
            <a:off x="1475358" y="5930531"/>
            <a:ext cx="809340" cy="305556"/>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dirty="0"/>
              <a:t>GPU1</a:t>
            </a:r>
            <a:endParaRPr kumimoji="1" lang="zh-CN" altLang="en-US" dirty="0"/>
          </a:p>
        </p:txBody>
      </p:sp>
      <p:sp>
        <p:nvSpPr>
          <p:cNvPr id="66" name="矩形 65">
            <a:extLst>
              <a:ext uri="{FF2B5EF4-FFF2-40B4-BE49-F238E27FC236}">
                <a16:creationId xmlns:a16="http://schemas.microsoft.com/office/drawing/2014/main" id="{6C3796A1-847D-4EA6-AFE5-1D8D8067BC06}"/>
              </a:ext>
            </a:extLst>
          </p:cNvPr>
          <p:cNvSpPr/>
          <p:nvPr/>
        </p:nvSpPr>
        <p:spPr>
          <a:xfrm>
            <a:off x="2646298" y="5942876"/>
            <a:ext cx="811820" cy="292799"/>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dirty="0"/>
              <a:t>GPU2</a:t>
            </a:r>
            <a:endParaRPr kumimoji="1" lang="zh-CN" altLang="en-US" dirty="0"/>
          </a:p>
        </p:txBody>
      </p:sp>
      <p:sp>
        <p:nvSpPr>
          <p:cNvPr id="67" name="矩形 66">
            <a:extLst>
              <a:ext uri="{FF2B5EF4-FFF2-40B4-BE49-F238E27FC236}">
                <a16:creationId xmlns:a16="http://schemas.microsoft.com/office/drawing/2014/main" id="{7C815698-56B8-406E-975B-419A18DC5FAD}"/>
              </a:ext>
            </a:extLst>
          </p:cNvPr>
          <p:cNvSpPr/>
          <p:nvPr/>
        </p:nvSpPr>
        <p:spPr>
          <a:xfrm>
            <a:off x="4348075" y="5930531"/>
            <a:ext cx="811821" cy="292799"/>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dirty="0" err="1"/>
              <a:t>GPUn</a:t>
            </a:r>
            <a:endParaRPr kumimoji="1" lang="zh-CN" altLang="en-US" dirty="0"/>
          </a:p>
        </p:txBody>
      </p:sp>
      <p:sp>
        <p:nvSpPr>
          <p:cNvPr id="68" name="文本框 67">
            <a:extLst>
              <a:ext uri="{FF2B5EF4-FFF2-40B4-BE49-F238E27FC236}">
                <a16:creationId xmlns:a16="http://schemas.microsoft.com/office/drawing/2014/main" id="{21B28B09-DBE1-4A48-8B06-7A99A79C5E25}"/>
              </a:ext>
            </a:extLst>
          </p:cNvPr>
          <p:cNvSpPr txBox="1"/>
          <p:nvPr/>
        </p:nvSpPr>
        <p:spPr>
          <a:xfrm>
            <a:off x="3598821" y="5846025"/>
            <a:ext cx="646331" cy="369332"/>
          </a:xfrm>
          <a:prstGeom prst="rect">
            <a:avLst/>
          </a:prstGeom>
          <a:noFill/>
        </p:spPr>
        <p:txBody>
          <a:bodyPr wrap="none" rtlCol="0">
            <a:spAutoFit/>
          </a:bodyPr>
          <a:lstStyle/>
          <a:p>
            <a:r>
              <a:rPr kumimoji="1" lang="en-US" altLang="zh-CN" dirty="0"/>
              <a:t>……</a:t>
            </a:r>
            <a:endParaRPr kumimoji="1" lang="zh-CN" altLang="en-US" dirty="0"/>
          </a:p>
        </p:txBody>
      </p:sp>
      <p:cxnSp>
        <p:nvCxnSpPr>
          <p:cNvPr id="69" name="直线箭头连接符 64">
            <a:extLst>
              <a:ext uri="{FF2B5EF4-FFF2-40B4-BE49-F238E27FC236}">
                <a16:creationId xmlns:a16="http://schemas.microsoft.com/office/drawing/2014/main" id="{628C8518-F1B1-4578-9EAA-BBE10F595153}"/>
              </a:ext>
            </a:extLst>
          </p:cNvPr>
          <p:cNvCxnSpPr>
            <a:cxnSpLocks/>
            <a:stCxn id="64" idx="3"/>
            <a:endCxn id="65" idx="0"/>
          </p:cNvCxnSpPr>
          <p:nvPr/>
        </p:nvCxnSpPr>
        <p:spPr>
          <a:xfrm flipH="1">
            <a:off x="1880028" y="5526306"/>
            <a:ext cx="1357192" cy="404225"/>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70" name="直线箭头连接符 65">
            <a:extLst>
              <a:ext uri="{FF2B5EF4-FFF2-40B4-BE49-F238E27FC236}">
                <a16:creationId xmlns:a16="http://schemas.microsoft.com/office/drawing/2014/main" id="{6AE97FF5-31CE-4AD2-934C-D7C68339E9E7}"/>
              </a:ext>
            </a:extLst>
          </p:cNvPr>
          <p:cNvCxnSpPr>
            <a:cxnSpLocks/>
            <a:stCxn id="64" idx="3"/>
            <a:endCxn id="66" idx="0"/>
          </p:cNvCxnSpPr>
          <p:nvPr/>
        </p:nvCxnSpPr>
        <p:spPr>
          <a:xfrm flipH="1">
            <a:off x="3052208" y="5526306"/>
            <a:ext cx="185012" cy="41657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71" name="直线箭头连接符 66">
            <a:extLst>
              <a:ext uri="{FF2B5EF4-FFF2-40B4-BE49-F238E27FC236}">
                <a16:creationId xmlns:a16="http://schemas.microsoft.com/office/drawing/2014/main" id="{AF105AB8-2380-41FA-BB68-B6E50F3FF4DF}"/>
              </a:ext>
            </a:extLst>
          </p:cNvPr>
          <p:cNvCxnSpPr>
            <a:cxnSpLocks/>
            <a:stCxn id="64" idx="3"/>
            <a:endCxn id="67" idx="0"/>
          </p:cNvCxnSpPr>
          <p:nvPr/>
        </p:nvCxnSpPr>
        <p:spPr>
          <a:xfrm>
            <a:off x="3237220" y="5526306"/>
            <a:ext cx="1516766" cy="404225"/>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72" name="文本框 71">
            <a:extLst>
              <a:ext uri="{FF2B5EF4-FFF2-40B4-BE49-F238E27FC236}">
                <a16:creationId xmlns:a16="http://schemas.microsoft.com/office/drawing/2014/main" id="{EAACA7A2-3E52-4BFB-A3FC-300173178A29}"/>
              </a:ext>
            </a:extLst>
          </p:cNvPr>
          <p:cNvSpPr txBox="1"/>
          <p:nvPr/>
        </p:nvSpPr>
        <p:spPr>
          <a:xfrm rot="20583519">
            <a:off x="1720182" y="5484032"/>
            <a:ext cx="1221809" cy="338554"/>
          </a:xfrm>
          <a:prstGeom prst="rect">
            <a:avLst/>
          </a:prstGeom>
          <a:noFill/>
        </p:spPr>
        <p:txBody>
          <a:bodyPr wrap="none" rtlCol="0">
            <a:spAutoFit/>
          </a:bodyPr>
          <a:lstStyle/>
          <a:p>
            <a:r>
              <a:rPr kumimoji="1" lang="en-US" altLang="zh-CN" sz="1600" i="1" dirty="0" err="1"/>
              <a:t>batchsize</a:t>
            </a:r>
            <a:r>
              <a:rPr kumimoji="1" lang="en-US" altLang="zh-CN" sz="1600" b="1" i="1" dirty="0"/>
              <a:t>/n</a:t>
            </a:r>
            <a:endParaRPr kumimoji="1" lang="zh-CN" altLang="en-US" sz="1600" b="1" i="1" dirty="0"/>
          </a:p>
        </p:txBody>
      </p:sp>
      <p:sp>
        <p:nvSpPr>
          <p:cNvPr id="73" name="文本框 72">
            <a:extLst>
              <a:ext uri="{FF2B5EF4-FFF2-40B4-BE49-F238E27FC236}">
                <a16:creationId xmlns:a16="http://schemas.microsoft.com/office/drawing/2014/main" id="{12B013E8-742C-4DF1-B75B-1E317C616B31}"/>
              </a:ext>
            </a:extLst>
          </p:cNvPr>
          <p:cNvSpPr txBox="1"/>
          <p:nvPr/>
        </p:nvSpPr>
        <p:spPr>
          <a:xfrm rot="797667">
            <a:off x="3576613" y="5479008"/>
            <a:ext cx="1233030" cy="338554"/>
          </a:xfrm>
          <a:prstGeom prst="rect">
            <a:avLst/>
          </a:prstGeom>
          <a:noFill/>
        </p:spPr>
        <p:txBody>
          <a:bodyPr wrap="none" rtlCol="0">
            <a:spAutoFit/>
          </a:bodyPr>
          <a:lstStyle/>
          <a:p>
            <a:r>
              <a:rPr kumimoji="1" lang="en-US" altLang="zh-CN" sz="1600" i="1" dirty="0" err="1"/>
              <a:t>batchsize</a:t>
            </a:r>
            <a:r>
              <a:rPr kumimoji="1" lang="en-US" altLang="zh-CN" sz="1600" b="1" i="1" dirty="0"/>
              <a:t>/n</a:t>
            </a:r>
            <a:endParaRPr kumimoji="1" lang="zh-CN" altLang="en-US" sz="1600" b="1" i="1" dirty="0"/>
          </a:p>
        </p:txBody>
      </p:sp>
      <p:sp>
        <p:nvSpPr>
          <p:cNvPr id="74" name="文本框 73">
            <a:extLst>
              <a:ext uri="{FF2B5EF4-FFF2-40B4-BE49-F238E27FC236}">
                <a16:creationId xmlns:a16="http://schemas.microsoft.com/office/drawing/2014/main" id="{975A2F37-62B1-4261-8D8A-ED706A19AB26}"/>
              </a:ext>
            </a:extLst>
          </p:cNvPr>
          <p:cNvSpPr txBox="1"/>
          <p:nvPr/>
        </p:nvSpPr>
        <p:spPr>
          <a:xfrm>
            <a:off x="2534400" y="5626209"/>
            <a:ext cx="1221809" cy="338554"/>
          </a:xfrm>
          <a:prstGeom prst="rect">
            <a:avLst/>
          </a:prstGeom>
          <a:noFill/>
        </p:spPr>
        <p:txBody>
          <a:bodyPr wrap="none" rtlCol="0">
            <a:spAutoFit/>
          </a:bodyPr>
          <a:lstStyle/>
          <a:p>
            <a:r>
              <a:rPr kumimoji="1" lang="en-US" altLang="zh-CN" sz="1600" i="1" dirty="0" err="1"/>
              <a:t>batchsize</a:t>
            </a:r>
            <a:r>
              <a:rPr kumimoji="1" lang="en-US" altLang="zh-CN" sz="1600" b="1" i="1" dirty="0"/>
              <a:t>/n</a:t>
            </a:r>
            <a:endParaRPr kumimoji="1" lang="zh-CN" altLang="en-US" sz="1600" b="1" i="1" dirty="0"/>
          </a:p>
        </p:txBody>
      </p:sp>
    </p:spTree>
    <p:extLst>
      <p:ext uri="{BB962C8B-B14F-4D97-AF65-F5344CB8AC3E}">
        <p14:creationId xmlns:p14="http://schemas.microsoft.com/office/powerpoint/2010/main" val="1391537622"/>
      </p:ext>
    </p:extLst>
  </p:cSld>
  <p:clrMapOvr>
    <a:masterClrMapping/>
  </p:clrMapOvr>
  <mc:AlternateContent xmlns:mc="http://schemas.openxmlformats.org/markup-compatibility/2006" xmlns:p14="http://schemas.microsoft.com/office/powerpoint/2010/main">
    <mc:Choice Requires="p14">
      <p:transition spd="slow" p14:dur="6250" advTm="5000"/>
    </mc:Choice>
    <mc:Fallback xmlns="">
      <p:transition spd="slow" advTm="5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altLang="zh-CN" dirty="0" err="1"/>
              <a:t>DeepMD</a:t>
            </a:r>
            <a:r>
              <a:rPr lang="en-US" altLang="zh-CN" dirty="0"/>
              <a:t> – Loss-aware Compressed Training</a:t>
            </a:r>
            <a:endParaRPr lang="en-US" altLang="en-US" dirty="0"/>
          </a:p>
        </p:txBody>
      </p:sp>
      <p:pic>
        <p:nvPicPr>
          <p:cNvPr id="4" name="图片 3">
            <a:extLst>
              <a:ext uri="{FF2B5EF4-FFF2-40B4-BE49-F238E27FC236}">
                <a16:creationId xmlns:a16="http://schemas.microsoft.com/office/drawing/2014/main" id="{2784DA6D-5215-45FF-A2FB-70E005C4033A}"/>
              </a:ext>
            </a:extLst>
          </p:cNvPr>
          <p:cNvPicPr>
            <a:picLocks noChangeAspect="1"/>
          </p:cNvPicPr>
          <p:nvPr/>
        </p:nvPicPr>
        <p:blipFill rotWithShape="1">
          <a:blip r:embed="rId3"/>
          <a:srcRect t="3824"/>
          <a:stretch/>
        </p:blipFill>
        <p:spPr>
          <a:xfrm>
            <a:off x="10502721" y="0"/>
            <a:ext cx="1689279" cy="977248"/>
          </a:xfrm>
          <a:prstGeom prst="rect">
            <a:avLst/>
          </a:prstGeom>
        </p:spPr>
      </p:pic>
      <p:pic>
        <p:nvPicPr>
          <p:cNvPr id="6" name="图片 5">
            <a:extLst>
              <a:ext uri="{FF2B5EF4-FFF2-40B4-BE49-F238E27FC236}">
                <a16:creationId xmlns:a16="http://schemas.microsoft.com/office/drawing/2014/main" id="{EF4F9A4A-9DC4-463D-B61A-3CBFA30EA39B}"/>
              </a:ext>
            </a:extLst>
          </p:cNvPr>
          <p:cNvPicPr>
            <a:picLocks noChangeAspect="1"/>
          </p:cNvPicPr>
          <p:nvPr/>
        </p:nvPicPr>
        <p:blipFill rotWithShape="1">
          <a:blip r:embed="rId4"/>
          <a:srcRect l="-1" t="8284" r="1440"/>
          <a:stretch/>
        </p:blipFill>
        <p:spPr>
          <a:xfrm>
            <a:off x="-1" y="6307814"/>
            <a:ext cx="3123128" cy="550185"/>
          </a:xfrm>
          <a:prstGeom prst="rect">
            <a:avLst/>
          </a:prstGeom>
        </p:spPr>
      </p:pic>
      <p:sp>
        <p:nvSpPr>
          <p:cNvPr id="35" name="内容占位符 2">
            <a:extLst>
              <a:ext uri="{FF2B5EF4-FFF2-40B4-BE49-F238E27FC236}">
                <a16:creationId xmlns:a16="http://schemas.microsoft.com/office/drawing/2014/main" id="{0E3D9887-3836-45A9-88BA-0C3D56585DC1}"/>
              </a:ext>
            </a:extLst>
          </p:cNvPr>
          <p:cNvSpPr>
            <a:spLocks noGrp="1"/>
          </p:cNvSpPr>
          <p:nvPr>
            <p:ph idx="1"/>
          </p:nvPr>
        </p:nvSpPr>
        <p:spPr>
          <a:xfrm>
            <a:off x="309031" y="1122620"/>
            <a:ext cx="5546031" cy="5014544"/>
          </a:xfrm>
        </p:spPr>
        <p:txBody>
          <a:bodyPr/>
          <a:lstStyle/>
          <a:p>
            <a:r>
              <a:rPr lang="en-US" altLang="zh-CN" dirty="0"/>
              <a:t>Compressed Training</a:t>
            </a:r>
          </a:p>
          <a:p>
            <a:pPr lvl="1"/>
            <a:r>
              <a:rPr lang="en-US" altLang="zh-CN" dirty="0"/>
              <a:t>Using a</a:t>
            </a:r>
            <a:r>
              <a:rPr lang="en-US" altLang="zh-CN" b="1" dirty="0"/>
              <a:t> fifth-order polynomial</a:t>
            </a:r>
            <a:r>
              <a:rPr lang="en-US" altLang="zh-CN" dirty="0"/>
              <a:t> to fit the embedding network and </a:t>
            </a:r>
            <a:r>
              <a:rPr lang="en-US" altLang="zh-CN" b="1" dirty="0"/>
              <a:t>fixing these parameters </a:t>
            </a:r>
            <a:r>
              <a:rPr lang="en-US" altLang="zh-CN" dirty="0"/>
              <a:t>during training to optimize memory and computation.</a:t>
            </a:r>
          </a:p>
          <a:p>
            <a:pPr lvl="1"/>
            <a:r>
              <a:rPr lang="en-US" altLang="zh-CN" dirty="0"/>
              <a:t>Since the </a:t>
            </a:r>
            <a:r>
              <a:rPr lang="en-US" altLang="zh-CN" b="1" dirty="0"/>
              <a:t>embedding network tends to converge early</a:t>
            </a:r>
            <a:r>
              <a:rPr lang="en-US" altLang="zh-CN" dirty="0"/>
              <a:t>, we can train the complete network with a small amount of data and then fix it.	</a:t>
            </a:r>
          </a:p>
          <a:p>
            <a:r>
              <a:rPr lang="en-US" altLang="zh-CN" dirty="0"/>
              <a:t>Automatically determine when to switch to compressed training</a:t>
            </a:r>
            <a:endParaRPr lang="en-US" altLang="zh-CN" sz="1667" b="0" dirty="0">
              <a:solidFill>
                <a:schemeClr val="tx1"/>
              </a:solidFill>
            </a:endParaRPr>
          </a:p>
          <a:p>
            <a:pPr lvl="1"/>
            <a:r>
              <a:rPr lang="en-US" altLang="zh-CN" dirty="0"/>
              <a:t>When </a:t>
            </a:r>
            <a:r>
              <a:rPr lang="en-US" altLang="zh-CN" b="1" dirty="0"/>
              <a:t>loss is less than a certain number </a:t>
            </a:r>
            <a:r>
              <a:rPr lang="en-US" altLang="zh-CN" dirty="0"/>
              <a:t>(i.e., 0.5) for over 100 steps consecutively, we can switch</a:t>
            </a:r>
            <a:r>
              <a:rPr lang="zh-CN" altLang="en-US" dirty="0"/>
              <a:t> </a:t>
            </a:r>
            <a:r>
              <a:rPr lang="en-US" altLang="zh-CN" dirty="0"/>
              <a:t>to</a:t>
            </a:r>
            <a:r>
              <a:rPr lang="zh-CN" altLang="en-US" dirty="0"/>
              <a:t> </a:t>
            </a:r>
            <a:r>
              <a:rPr lang="en-US" altLang="zh-CN" dirty="0"/>
              <a:t>compressed training.</a:t>
            </a:r>
          </a:p>
          <a:p>
            <a:pPr lvl="1"/>
            <a:r>
              <a:rPr lang="en-US" altLang="zh-CN" dirty="0"/>
              <a:t>Speed up the training procedure while maintain the accuracy.</a:t>
            </a:r>
            <a:endParaRPr lang="zh-CN" altLang="en-US" dirty="0"/>
          </a:p>
        </p:txBody>
      </p:sp>
      <p:sp>
        <p:nvSpPr>
          <p:cNvPr id="36" name="矩形 35">
            <a:extLst>
              <a:ext uri="{FF2B5EF4-FFF2-40B4-BE49-F238E27FC236}">
                <a16:creationId xmlns:a16="http://schemas.microsoft.com/office/drawing/2014/main" id="{0291F490-ADD4-4500-82F6-E9AC153D6DAB}"/>
              </a:ext>
            </a:extLst>
          </p:cNvPr>
          <p:cNvSpPr/>
          <p:nvPr/>
        </p:nvSpPr>
        <p:spPr>
          <a:xfrm>
            <a:off x="7428148" y="1196752"/>
            <a:ext cx="2592288"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dirty="0"/>
              <a:t>Train the complete net one step </a:t>
            </a:r>
            <a:endParaRPr kumimoji="1" lang="zh-CN" altLang="en-US" dirty="0"/>
          </a:p>
        </p:txBody>
      </p:sp>
      <p:sp>
        <p:nvSpPr>
          <p:cNvPr id="37" name="菱形 36">
            <a:extLst>
              <a:ext uri="{FF2B5EF4-FFF2-40B4-BE49-F238E27FC236}">
                <a16:creationId xmlns:a16="http://schemas.microsoft.com/office/drawing/2014/main" id="{098CBB13-DE6C-4014-811E-B0164A3EC3EE}"/>
              </a:ext>
            </a:extLst>
          </p:cNvPr>
          <p:cNvSpPr/>
          <p:nvPr/>
        </p:nvSpPr>
        <p:spPr>
          <a:xfrm>
            <a:off x="6744072" y="2355232"/>
            <a:ext cx="3960440" cy="1296144"/>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dirty="0"/>
              <a:t>Loss &lt; 0.5 for 100 steps </a:t>
            </a:r>
            <a:r>
              <a:rPr lang="en-US" altLang="zh-CN" dirty="0"/>
              <a:t>consecutively</a:t>
            </a:r>
            <a:endParaRPr kumimoji="1" lang="zh-CN" altLang="en-US" dirty="0"/>
          </a:p>
        </p:txBody>
      </p:sp>
      <p:cxnSp>
        <p:nvCxnSpPr>
          <p:cNvPr id="38" name="直线箭头连接符 44">
            <a:extLst>
              <a:ext uri="{FF2B5EF4-FFF2-40B4-BE49-F238E27FC236}">
                <a16:creationId xmlns:a16="http://schemas.microsoft.com/office/drawing/2014/main" id="{6DFB4BC5-8886-42AB-8C02-9A3C1E3809C1}"/>
              </a:ext>
            </a:extLst>
          </p:cNvPr>
          <p:cNvCxnSpPr>
            <a:stCxn id="36" idx="2"/>
            <a:endCxn id="37" idx="0"/>
          </p:cNvCxnSpPr>
          <p:nvPr/>
        </p:nvCxnSpPr>
        <p:spPr>
          <a:xfrm>
            <a:off x="8724292" y="1916832"/>
            <a:ext cx="0" cy="43840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39" name="肘形连接符 46">
            <a:extLst>
              <a:ext uri="{FF2B5EF4-FFF2-40B4-BE49-F238E27FC236}">
                <a16:creationId xmlns:a16="http://schemas.microsoft.com/office/drawing/2014/main" id="{2B79BD7E-BEB3-4659-BA6A-57D4C43CA225}"/>
              </a:ext>
            </a:extLst>
          </p:cNvPr>
          <p:cNvCxnSpPr>
            <a:cxnSpLocks/>
            <a:stCxn id="37" idx="1"/>
            <a:endCxn id="36" idx="1"/>
          </p:cNvCxnSpPr>
          <p:nvPr/>
        </p:nvCxnSpPr>
        <p:spPr>
          <a:xfrm rot="10800000" flipH="1">
            <a:off x="6744072" y="1556792"/>
            <a:ext cx="684076" cy="1446512"/>
          </a:xfrm>
          <a:prstGeom prst="bentConnector3">
            <a:avLst>
              <a:gd name="adj1" fmla="val -33417"/>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40" name="矩形 39">
            <a:extLst>
              <a:ext uri="{FF2B5EF4-FFF2-40B4-BE49-F238E27FC236}">
                <a16:creationId xmlns:a16="http://schemas.microsoft.com/office/drawing/2014/main" id="{96BE0187-9DE3-4925-8044-6ABFBC06017A}"/>
              </a:ext>
            </a:extLst>
          </p:cNvPr>
          <p:cNvSpPr/>
          <p:nvPr/>
        </p:nvSpPr>
        <p:spPr>
          <a:xfrm>
            <a:off x="7428148" y="4089776"/>
            <a:ext cx="2592288"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dirty="0"/>
              <a:t>Scale the start and stop learning rate</a:t>
            </a:r>
            <a:endParaRPr kumimoji="1" lang="zh-CN" altLang="en-US" dirty="0"/>
          </a:p>
        </p:txBody>
      </p:sp>
      <p:cxnSp>
        <p:nvCxnSpPr>
          <p:cNvPr id="41" name="直线箭头连接符 50">
            <a:extLst>
              <a:ext uri="{FF2B5EF4-FFF2-40B4-BE49-F238E27FC236}">
                <a16:creationId xmlns:a16="http://schemas.microsoft.com/office/drawing/2014/main" id="{BACDEE4C-2FE9-485B-878B-18592D20AD9C}"/>
              </a:ext>
            </a:extLst>
          </p:cNvPr>
          <p:cNvCxnSpPr/>
          <p:nvPr/>
        </p:nvCxnSpPr>
        <p:spPr>
          <a:xfrm>
            <a:off x="8724292" y="3651376"/>
            <a:ext cx="0" cy="43840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42" name="矩形 41">
            <a:extLst>
              <a:ext uri="{FF2B5EF4-FFF2-40B4-BE49-F238E27FC236}">
                <a16:creationId xmlns:a16="http://schemas.microsoft.com/office/drawing/2014/main" id="{8CFCD8CB-F292-46CD-8771-9C925122523C}"/>
              </a:ext>
            </a:extLst>
          </p:cNvPr>
          <p:cNvSpPr/>
          <p:nvPr/>
        </p:nvSpPr>
        <p:spPr>
          <a:xfrm>
            <a:off x="7428148" y="5248256"/>
            <a:ext cx="2592288" cy="8889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dirty="0"/>
              <a:t>Fix the embedding net and train the fitting net for the remaining steps.</a:t>
            </a:r>
            <a:endParaRPr kumimoji="1" lang="zh-CN" altLang="en-US" dirty="0"/>
          </a:p>
        </p:txBody>
      </p:sp>
      <p:cxnSp>
        <p:nvCxnSpPr>
          <p:cNvPr id="43" name="直线箭头连接符 54">
            <a:extLst>
              <a:ext uri="{FF2B5EF4-FFF2-40B4-BE49-F238E27FC236}">
                <a16:creationId xmlns:a16="http://schemas.microsoft.com/office/drawing/2014/main" id="{C2A2EDD7-418B-45DC-AB8B-03675EF5E02C}"/>
              </a:ext>
            </a:extLst>
          </p:cNvPr>
          <p:cNvCxnSpPr/>
          <p:nvPr/>
        </p:nvCxnSpPr>
        <p:spPr>
          <a:xfrm>
            <a:off x="8713413" y="4809856"/>
            <a:ext cx="0" cy="43840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44" name="文本框 43">
            <a:extLst>
              <a:ext uri="{FF2B5EF4-FFF2-40B4-BE49-F238E27FC236}">
                <a16:creationId xmlns:a16="http://schemas.microsoft.com/office/drawing/2014/main" id="{9AD31022-ED3E-4367-9E47-50EEB9775C66}"/>
              </a:ext>
            </a:extLst>
          </p:cNvPr>
          <p:cNvSpPr txBox="1"/>
          <p:nvPr/>
        </p:nvSpPr>
        <p:spPr>
          <a:xfrm>
            <a:off x="8413331" y="3651376"/>
            <a:ext cx="300082" cy="369332"/>
          </a:xfrm>
          <a:prstGeom prst="rect">
            <a:avLst/>
          </a:prstGeom>
          <a:noFill/>
        </p:spPr>
        <p:txBody>
          <a:bodyPr wrap="none" rtlCol="0">
            <a:spAutoFit/>
          </a:bodyPr>
          <a:lstStyle/>
          <a:p>
            <a:r>
              <a:rPr kumimoji="1" lang="en-US" altLang="zh-CN" dirty="0"/>
              <a:t>y</a:t>
            </a:r>
            <a:endParaRPr kumimoji="1" lang="zh-CN" altLang="en-US" dirty="0"/>
          </a:p>
        </p:txBody>
      </p:sp>
      <p:sp>
        <p:nvSpPr>
          <p:cNvPr id="45" name="文本框 44">
            <a:extLst>
              <a:ext uri="{FF2B5EF4-FFF2-40B4-BE49-F238E27FC236}">
                <a16:creationId xmlns:a16="http://schemas.microsoft.com/office/drawing/2014/main" id="{D1CDB6E8-C647-4394-B826-60D0DA586D75}"/>
              </a:ext>
            </a:extLst>
          </p:cNvPr>
          <p:cNvSpPr txBox="1"/>
          <p:nvPr/>
        </p:nvSpPr>
        <p:spPr>
          <a:xfrm>
            <a:off x="6485155" y="2095382"/>
            <a:ext cx="312906" cy="369332"/>
          </a:xfrm>
          <a:prstGeom prst="rect">
            <a:avLst/>
          </a:prstGeom>
          <a:noFill/>
        </p:spPr>
        <p:txBody>
          <a:bodyPr wrap="none" rtlCol="0">
            <a:spAutoFit/>
          </a:bodyPr>
          <a:lstStyle/>
          <a:p>
            <a:r>
              <a:rPr kumimoji="1" lang="en-US" altLang="zh-CN" dirty="0"/>
              <a:t>n</a:t>
            </a:r>
            <a:endParaRPr kumimoji="1" lang="zh-CN" altLang="en-US" dirty="0"/>
          </a:p>
        </p:txBody>
      </p:sp>
    </p:spTree>
    <p:extLst>
      <p:ext uri="{BB962C8B-B14F-4D97-AF65-F5344CB8AC3E}">
        <p14:creationId xmlns:p14="http://schemas.microsoft.com/office/powerpoint/2010/main" val="695521322"/>
      </p:ext>
    </p:extLst>
  </p:cSld>
  <p:clrMapOvr>
    <a:masterClrMapping/>
  </p:clrMapOvr>
  <mc:AlternateContent xmlns:mc="http://schemas.openxmlformats.org/markup-compatibility/2006" xmlns:p14="http://schemas.microsoft.com/office/powerpoint/2010/main">
    <mc:Choice Requires="p14">
      <p:transition spd="slow" p14:dur="6250" advTm="5000"/>
    </mc:Choice>
    <mc:Fallback xmlns="">
      <p:transition spd="slow" advTm="5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altLang="zh-CN" dirty="0" err="1"/>
              <a:t>DeepMD</a:t>
            </a:r>
            <a:endParaRPr lang="en-US" altLang="en-US" dirty="0"/>
          </a:p>
        </p:txBody>
      </p:sp>
      <p:pic>
        <p:nvPicPr>
          <p:cNvPr id="4" name="图片 3">
            <a:extLst>
              <a:ext uri="{FF2B5EF4-FFF2-40B4-BE49-F238E27FC236}">
                <a16:creationId xmlns:a16="http://schemas.microsoft.com/office/drawing/2014/main" id="{2784DA6D-5215-45FF-A2FB-70E005C4033A}"/>
              </a:ext>
            </a:extLst>
          </p:cNvPr>
          <p:cNvPicPr>
            <a:picLocks noChangeAspect="1"/>
          </p:cNvPicPr>
          <p:nvPr/>
        </p:nvPicPr>
        <p:blipFill rotWithShape="1">
          <a:blip r:embed="rId2"/>
          <a:srcRect t="3824"/>
          <a:stretch/>
        </p:blipFill>
        <p:spPr>
          <a:xfrm>
            <a:off x="10502721" y="0"/>
            <a:ext cx="1689279" cy="977248"/>
          </a:xfrm>
          <a:prstGeom prst="rect">
            <a:avLst/>
          </a:prstGeom>
        </p:spPr>
      </p:pic>
      <p:pic>
        <p:nvPicPr>
          <p:cNvPr id="6" name="图片 5">
            <a:extLst>
              <a:ext uri="{FF2B5EF4-FFF2-40B4-BE49-F238E27FC236}">
                <a16:creationId xmlns:a16="http://schemas.microsoft.com/office/drawing/2014/main" id="{EF4F9A4A-9DC4-463D-B61A-3CBFA30EA39B}"/>
              </a:ext>
            </a:extLst>
          </p:cNvPr>
          <p:cNvPicPr>
            <a:picLocks noChangeAspect="1"/>
          </p:cNvPicPr>
          <p:nvPr/>
        </p:nvPicPr>
        <p:blipFill rotWithShape="1">
          <a:blip r:embed="rId3"/>
          <a:srcRect l="-1" t="8284" r="1440"/>
          <a:stretch/>
        </p:blipFill>
        <p:spPr>
          <a:xfrm>
            <a:off x="-1" y="6307814"/>
            <a:ext cx="3123128" cy="550185"/>
          </a:xfrm>
          <a:prstGeom prst="rect">
            <a:avLst/>
          </a:prstGeom>
        </p:spPr>
      </p:pic>
      <p:sp>
        <p:nvSpPr>
          <p:cNvPr id="35" name="内容占位符 2">
            <a:extLst>
              <a:ext uri="{FF2B5EF4-FFF2-40B4-BE49-F238E27FC236}">
                <a16:creationId xmlns:a16="http://schemas.microsoft.com/office/drawing/2014/main" id="{0E3D9887-3836-45A9-88BA-0C3D56585DC1}"/>
              </a:ext>
            </a:extLst>
          </p:cNvPr>
          <p:cNvSpPr>
            <a:spLocks noGrp="1"/>
          </p:cNvSpPr>
          <p:nvPr>
            <p:ph idx="1"/>
          </p:nvPr>
        </p:nvSpPr>
        <p:spPr>
          <a:xfrm>
            <a:off x="574593" y="1122619"/>
            <a:ext cx="11322137" cy="5014544"/>
          </a:xfrm>
        </p:spPr>
        <p:txBody>
          <a:bodyPr/>
          <a:lstStyle/>
          <a:p>
            <a:r>
              <a:rPr lang="en-US" altLang="zh-CN" dirty="0"/>
              <a:t>Results and visualization</a:t>
            </a:r>
          </a:p>
          <a:p>
            <a:pPr lvl="1"/>
            <a:r>
              <a:rPr kumimoji="1" lang="en-US" altLang="zh-CN" dirty="0"/>
              <a:t>Integrate </a:t>
            </a:r>
            <a:r>
              <a:rPr kumimoji="1" lang="en-US" altLang="zh-CN" dirty="0" err="1"/>
              <a:t>DeePMD</a:t>
            </a:r>
            <a:r>
              <a:rPr kumimoji="1" lang="en-US" altLang="zh-CN" dirty="0"/>
              <a:t> with ASE</a:t>
            </a:r>
          </a:p>
          <a:p>
            <a:pPr lvl="1"/>
            <a:r>
              <a:rPr kumimoji="1" lang="en-US" altLang="zh-CN" dirty="0"/>
              <a:t>256 Cu atoms with 500fs</a:t>
            </a:r>
          </a:p>
          <a:p>
            <a:endParaRPr lang="en-US" altLang="zh-CN" dirty="0"/>
          </a:p>
        </p:txBody>
      </p:sp>
      <p:pic>
        <p:nvPicPr>
          <p:cNvPr id="7" name="图片 6">
            <a:extLst>
              <a:ext uri="{FF2B5EF4-FFF2-40B4-BE49-F238E27FC236}">
                <a16:creationId xmlns:a16="http://schemas.microsoft.com/office/drawing/2014/main" id="{5A23324E-1BA5-4ED1-B7F0-BB9420E00E86}"/>
              </a:ext>
            </a:extLst>
          </p:cNvPr>
          <p:cNvPicPr>
            <a:picLocks noChangeAspect="1"/>
          </p:cNvPicPr>
          <p:nvPr/>
        </p:nvPicPr>
        <p:blipFill>
          <a:blip r:embed="rId4"/>
          <a:stretch>
            <a:fillRect/>
          </a:stretch>
        </p:blipFill>
        <p:spPr>
          <a:xfrm>
            <a:off x="6453043" y="1698266"/>
            <a:ext cx="5738957" cy="4591166"/>
          </a:xfrm>
          <a:prstGeom prst="rect">
            <a:avLst/>
          </a:prstGeom>
        </p:spPr>
      </p:pic>
      <p:pic>
        <p:nvPicPr>
          <p:cNvPr id="9" name="图片 8">
            <a:extLst>
              <a:ext uri="{FF2B5EF4-FFF2-40B4-BE49-F238E27FC236}">
                <a16:creationId xmlns:a16="http://schemas.microsoft.com/office/drawing/2014/main" id="{CF18795E-3C91-4ACA-A084-6554F9D3EAAD}"/>
              </a:ext>
            </a:extLst>
          </p:cNvPr>
          <p:cNvPicPr>
            <a:picLocks noChangeAspect="1"/>
          </p:cNvPicPr>
          <p:nvPr/>
        </p:nvPicPr>
        <p:blipFill>
          <a:blip r:embed="rId5"/>
          <a:stretch>
            <a:fillRect/>
          </a:stretch>
        </p:blipFill>
        <p:spPr>
          <a:xfrm>
            <a:off x="319555" y="2058166"/>
            <a:ext cx="5776446" cy="4179145"/>
          </a:xfrm>
          <a:prstGeom prst="rect">
            <a:avLst/>
          </a:prstGeom>
        </p:spPr>
      </p:pic>
      <p:sp>
        <p:nvSpPr>
          <p:cNvPr id="10" name="文本框 9">
            <a:extLst>
              <a:ext uri="{FF2B5EF4-FFF2-40B4-BE49-F238E27FC236}">
                <a16:creationId xmlns:a16="http://schemas.microsoft.com/office/drawing/2014/main" id="{5A9AEF03-2B78-4F0A-B1AC-A2E2453EE7C5}"/>
              </a:ext>
            </a:extLst>
          </p:cNvPr>
          <p:cNvSpPr txBox="1"/>
          <p:nvPr/>
        </p:nvSpPr>
        <p:spPr>
          <a:xfrm>
            <a:off x="1903912" y="2903893"/>
            <a:ext cx="531127" cy="307777"/>
          </a:xfrm>
          <a:prstGeom prst="rect">
            <a:avLst/>
          </a:prstGeom>
          <a:noFill/>
        </p:spPr>
        <p:txBody>
          <a:bodyPr wrap="square" rtlCol="0">
            <a:spAutoFit/>
          </a:bodyPr>
          <a:lstStyle/>
          <a:p>
            <a:r>
              <a:rPr kumimoji="1" lang="en-US" altLang="zh-CN" sz="1400" b="1" dirty="0">
                <a:solidFill>
                  <a:srgbClr val="FF0000"/>
                </a:solidFill>
              </a:rPr>
              <a:t>1.6x</a:t>
            </a:r>
            <a:endParaRPr kumimoji="1" lang="zh-CN" altLang="en-US" sz="1400" b="1" dirty="0">
              <a:solidFill>
                <a:srgbClr val="FF0000"/>
              </a:solidFill>
            </a:endParaRPr>
          </a:p>
        </p:txBody>
      </p:sp>
      <p:sp>
        <p:nvSpPr>
          <p:cNvPr id="11" name="文本框 10">
            <a:extLst>
              <a:ext uri="{FF2B5EF4-FFF2-40B4-BE49-F238E27FC236}">
                <a16:creationId xmlns:a16="http://schemas.microsoft.com/office/drawing/2014/main" id="{AE49CB45-15E5-420B-AD33-25FFA6862C69}"/>
              </a:ext>
            </a:extLst>
          </p:cNvPr>
          <p:cNvSpPr txBox="1"/>
          <p:nvPr/>
        </p:nvSpPr>
        <p:spPr>
          <a:xfrm>
            <a:off x="2676651" y="3476003"/>
            <a:ext cx="531127" cy="307777"/>
          </a:xfrm>
          <a:prstGeom prst="rect">
            <a:avLst/>
          </a:prstGeom>
          <a:noFill/>
        </p:spPr>
        <p:txBody>
          <a:bodyPr wrap="square" rtlCol="0">
            <a:spAutoFit/>
          </a:bodyPr>
          <a:lstStyle/>
          <a:p>
            <a:r>
              <a:rPr kumimoji="1" lang="en-US" altLang="zh-CN" sz="1400" b="1" dirty="0">
                <a:solidFill>
                  <a:srgbClr val="FF0000"/>
                </a:solidFill>
              </a:rPr>
              <a:t>2.3x</a:t>
            </a:r>
            <a:endParaRPr kumimoji="1" lang="zh-CN" altLang="en-US" b="1" dirty="0">
              <a:solidFill>
                <a:srgbClr val="FF0000"/>
              </a:solidFill>
            </a:endParaRPr>
          </a:p>
        </p:txBody>
      </p:sp>
      <p:sp>
        <p:nvSpPr>
          <p:cNvPr id="12" name="文本框 11">
            <a:extLst>
              <a:ext uri="{FF2B5EF4-FFF2-40B4-BE49-F238E27FC236}">
                <a16:creationId xmlns:a16="http://schemas.microsoft.com/office/drawing/2014/main" id="{EEA14972-EB3D-45B5-93CC-EA0EDE20BAA2}"/>
              </a:ext>
            </a:extLst>
          </p:cNvPr>
          <p:cNvSpPr txBox="1"/>
          <p:nvPr/>
        </p:nvSpPr>
        <p:spPr>
          <a:xfrm>
            <a:off x="3416716" y="3993849"/>
            <a:ext cx="531127" cy="307777"/>
          </a:xfrm>
          <a:prstGeom prst="rect">
            <a:avLst/>
          </a:prstGeom>
          <a:noFill/>
        </p:spPr>
        <p:txBody>
          <a:bodyPr wrap="square" rtlCol="0">
            <a:spAutoFit/>
          </a:bodyPr>
          <a:lstStyle/>
          <a:p>
            <a:r>
              <a:rPr kumimoji="1" lang="en-US" altLang="zh-CN" sz="1400" b="1" dirty="0">
                <a:solidFill>
                  <a:srgbClr val="FF0000"/>
                </a:solidFill>
              </a:rPr>
              <a:t>3.3x</a:t>
            </a:r>
            <a:endParaRPr kumimoji="1" lang="zh-CN" altLang="en-US" sz="1400" b="1" dirty="0">
              <a:solidFill>
                <a:srgbClr val="FF0000"/>
              </a:solidFill>
            </a:endParaRPr>
          </a:p>
        </p:txBody>
      </p:sp>
      <p:sp>
        <p:nvSpPr>
          <p:cNvPr id="13" name="文本框 12">
            <a:extLst>
              <a:ext uri="{FF2B5EF4-FFF2-40B4-BE49-F238E27FC236}">
                <a16:creationId xmlns:a16="http://schemas.microsoft.com/office/drawing/2014/main" id="{90346F8A-E602-41B1-AD17-CA249727F7B1}"/>
              </a:ext>
            </a:extLst>
          </p:cNvPr>
          <p:cNvSpPr txBox="1"/>
          <p:nvPr/>
        </p:nvSpPr>
        <p:spPr>
          <a:xfrm>
            <a:off x="4141545" y="4971280"/>
            <a:ext cx="531127" cy="307777"/>
          </a:xfrm>
          <a:prstGeom prst="rect">
            <a:avLst/>
          </a:prstGeom>
          <a:noFill/>
        </p:spPr>
        <p:txBody>
          <a:bodyPr wrap="square" rtlCol="0">
            <a:spAutoFit/>
          </a:bodyPr>
          <a:lstStyle/>
          <a:p>
            <a:r>
              <a:rPr kumimoji="1" lang="en-US" altLang="zh-CN" sz="1400" b="1" dirty="0">
                <a:solidFill>
                  <a:srgbClr val="FF0000"/>
                </a:solidFill>
              </a:rPr>
              <a:t>5.9x</a:t>
            </a:r>
            <a:endParaRPr kumimoji="1" lang="zh-CN" altLang="en-US" sz="1400" b="1" dirty="0">
              <a:solidFill>
                <a:srgbClr val="FF0000"/>
              </a:solidFill>
            </a:endParaRPr>
          </a:p>
        </p:txBody>
      </p:sp>
      <p:sp>
        <p:nvSpPr>
          <p:cNvPr id="14" name="文本框 13">
            <a:extLst>
              <a:ext uri="{FF2B5EF4-FFF2-40B4-BE49-F238E27FC236}">
                <a16:creationId xmlns:a16="http://schemas.microsoft.com/office/drawing/2014/main" id="{D13F4540-313F-4DA7-9341-37729E51E671}"/>
              </a:ext>
            </a:extLst>
          </p:cNvPr>
          <p:cNvSpPr txBox="1"/>
          <p:nvPr/>
        </p:nvSpPr>
        <p:spPr>
          <a:xfrm>
            <a:off x="4960392" y="5141410"/>
            <a:ext cx="531127" cy="307777"/>
          </a:xfrm>
          <a:prstGeom prst="rect">
            <a:avLst/>
          </a:prstGeom>
          <a:noFill/>
        </p:spPr>
        <p:txBody>
          <a:bodyPr wrap="square" rtlCol="0">
            <a:spAutoFit/>
          </a:bodyPr>
          <a:lstStyle/>
          <a:p>
            <a:r>
              <a:rPr kumimoji="1" lang="en-US" altLang="zh-CN" sz="1400" b="1" dirty="0">
                <a:solidFill>
                  <a:srgbClr val="FF0000"/>
                </a:solidFill>
              </a:rPr>
              <a:t>6.5x</a:t>
            </a:r>
            <a:endParaRPr kumimoji="1" lang="zh-CN" altLang="en-US" sz="1400" b="1" dirty="0">
              <a:solidFill>
                <a:srgbClr val="FF0000"/>
              </a:solidFill>
            </a:endParaRPr>
          </a:p>
        </p:txBody>
      </p:sp>
      <p:sp>
        <p:nvSpPr>
          <p:cNvPr id="15" name="文本框 14">
            <a:extLst>
              <a:ext uri="{FF2B5EF4-FFF2-40B4-BE49-F238E27FC236}">
                <a16:creationId xmlns:a16="http://schemas.microsoft.com/office/drawing/2014/main" id="{022DFD55-C150-4775-9D79-846652A0AF70}"/>
              </a:ext>
            </a:extLst>
          </p:cNvPr>
          <p:cNvSpPr txBox="1"/>
          <p:nvPr/>
        </p:nvSpPr>
        <p:spPr>
          <a:xfrm>
            <a:off x="5704535" y="5213925"/>
            <a:ext cx="531127" cy="307777"/>
          </a:xfrm>
          <a:prstGeom prst="rect">
            <a:avLst/>
          </a:prstGeom>
          <a:noFill/>
        </p:spPr>
        <p:txBody>
          <a:bodyPr wrap="square" rtlCol="0">
            <a:spAutoFit/>
          </a:bodyPr>
          <a:lstStyle/>
          <a:p>
            <a:r>
              <a:rPr kumimoji="1" lang="en-US" altLang="zh-CN" sz="1400" b="1" dirty="0">
                <a:solidFill>
                  <a:srgbClr val="FF0000"/>
                </a:solidFill>
              </a:rPr>
              <a:t>6.9x</a:t>
            </a:r>
            <a:endParaRPr kumimoji="1" lang="zh-CN" altLang="en-US" sz="1400" b="1" dirty="0">
              <a:solidFill>
                <a:srgbClr val="FF0000"/>
              </a:solidFill>
            </a:endParaRPr>
          </a:p>
        </p:txBody>
      </p:sp>
    </p:spTree>
    <p:extLst>
      <p:ext uri="{BB962C8B-B14F-4D97-AF65-F5344CB8AC3E}">
        <p14:creationId xmlns:p14="http://schemas.microsoft.com/office/powerpoint/2010/main" val="3649472394"/>
      </p:ext>
    </p:extLst>
  </p:cSld>
  <p:clrMapOvr>
    <a:masterClrMapping/>
  </p:clrMapOvr>
  <mc:AlternateContent xmlns:mc="http://schemas.openxmlformats.org/markup-compatibility/2006" xmlns:p14="http://schemas.microsoft.com/office/powerpoint/2010/main">
    <mc:Choice Requires="p14">
      <p:transition spd="slow" p14:dur="6250" advTm="5000"/>
    </mc:Choice>
    <mc:Fallback xmlns="">
      <p:transition spd="slow" advTm="5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altLang="zh-CN" dirty="0"/>
              <a:t>Mysterious Application</a:t>
            </a:r>
            <a:endParaRPr lang="en-US" altLang="en-US" dirty="0"/>
          </a:p>
        </p:txBody>
      </p:sp>
      <p:pic>
        <p:nvPicPr>
          <p:cNvPr id="4" name="图片 3">
            <a:extLst>
              <a:ext uri="{FF2B5EF4-FFF2-40B4-BE49-F238E27FC236}">
                <a16:creationId xmlns:a16="http://schemas.microsoft.com/office/drawing/2014/main" id="{2784DA6D-5215-45FF-A2FB-70E005C4033A}"/>
              </a:ext>
            </a:extLst>
          </p:cNvPr>
          <p:cNvPicPr>
            <a:picLocks noChangeAspect="1"/>
          </p:cNvPicPr>
          <p:nvPr/>
        </p:nvPicPr>
        <p:blipFill rotWithShape="1">
          <a:blip r:embed="rId2"/>
          <a:srcRect t="3824"/>
          <a:stretch/>
        </p:blipFill>
        <p:spPr>
          <a:xfrm>
            <a:off x="10502721" y="0"/>
            <a:ext cx="1689279" cy="977248"/>
          </a:xfrm>
          <a:prstGeom prst="rect">
            <a:avLst/>
          </a:prstGeom>
        </p:spPr>
      </p:pic>
      <p:pic>
        <p:nvPicPr>
          <p:cNvPr id="6" name="图片 5">
            <a:extLst>
              <a:ext uri="{FF2B5EF4-FFF2-40B4-BE49-F238E27FC236}">
                <a16:creationId xmlns:a16="http://schemas.microsoft.com/office/drawing/2014/main" id="{EF4F9A4A-9DC4-463D-B61A-3CBFA30EA39B}"/>
              </a:ext>
            </a:extLst>
          </p:cNvPr>
          <p:cNvPicPr>
            <a:picLocks noChangeAspect="1"/>
          </p:cNvPicPr>
          <p:nvPr/>
        </p:nvPicPr>
        <p:blipFill rotWithShape="1">
          <a:blip r:embed="rId3"/>
          <a:srcRect l="-1" t="8284" r="1440"/>
          <a:stretch/>
        </p:blipFill>
        <p:spPr>
          <a:xfrm>
            <a:off x="-1" y="6307814"/>
            <a:ext cx="3123128" cy="550185"/>
          </a:xfrm>
          <a:prstGeom prst="rect">
            <a:avLst/>
          </a:prstGeom>
        </p:spPr>
      </p:pic>
      <p:sp>
        <p:nvSpPr>
          <p:cNvPr id="35" name="内容占位符 2">
            <a:extLst>
              <a:ext uri="{FF2B5EF4-FFF2-40B4-BE49-F238E27FC236}">
                <a16:creationId xmlns:a16="http://schemas.microsoft.com/office/drawing/2014/main" id="{0E3D9887-3836-45A9-88BA-0C3D56585DC1}"/>
              </a:ext>
            </a:extLst>
          </p:cNvPr>
          <p:cNvSpPr>
            <a:spLocks noGrp="1"/>
          </p:cNvSpPr>
          <p:nvPr>
            <p:ph idx="1"/>
          </p:nvPr>
        </p:nvSpPr>
        <p:spPr>
          <a:xfrm>
            <a:off x="723559" y="1122620"/>
            <a:ext cx="11322137" cy="5014544"/>
          </a:xfrm>
        </p:spPr>
        <p:txBody>
          <a:bodyPr/>
          <a:lstStyle/>
          <a:p>
            <a:r>
              <a:rPr lang="en-US" altLang="zh-CN" dirty="0"/>
              <a:t>FVCOM overview</a:t>
            </a:r>
          </a:p>
          <a:p>
            <a:pPr lvl="1"/>
            <a:r>
              <a:rPr lang="en-US" altLang="zh-CN" dirty="0"/>
              <a:t>The </a:t>
            </a:r>
            <a:r>
              <a:rPr lang="en-US" altLang="zh-CN" b="1" dirty="0"/>
              <a:t>F</a:t>
            </a:r>
            <a:r>
              <a:rPr lang="en-US" altLang="zh-CN" dirty="0"/>
              <a:t>inite </a:t>
            </a:r>
            <a:r>
              <a:rPr lang="en-US" altLang="zh-CN" b="1" dirty="0"/>
              <a:t>V</a:t>
            </a:r>
            <a:r>
              <a:rPr lang="en-US" altLang="zh-CN" dirty="0"/>
              <a:t>olume </a:t>
            </a:r>
            <a:r>
              <a:rPr lang="en-US" altLang="zh-CN" b="1" dirty="0"/>
              <a:t>C</a:t>
            </a:r>
            <a:r>
              <a:rPr lang="en-US" altLang="zh-CN" dirty="0"/>
              <a:t>ommunity </a:t>
            </a:r>
            <a:r>
              <a:rPr lang="en-US" altLang="zh-CN" b="1" dirty="0"/>
              <a:t>O</a:t>
            </a:r>
            <a:r>
              <a:rPr lang="en-US" altLang="zh-CN" dirty="0"/>
              <a:t>cean </a:t>
            </a:r>
            <a:r>
              <a:rPr lang="en-US" altLang="zh-CN" b="1" dirty="0"/>
              <a:t>M</a:t>
            </a:r>
            <a:r>
              <a:rPr lang="en-US" altLang="zh-CN" dirty="0"/>
              <a:t>odel is a prognostic, unstructured-grid, free-surface, 3-D primitive equation coastal ocean circulation model</a:t>
            </a:r>
          </a:p>
          <a:p>
            <a:pPr lvl="1"/>
            <a:r>
              <a:rPr lang="en-US" altLang="zh-CN" dirty="0"/>
              <a:t>Written in Fortran, run with </a:t>
            </a:r>
            <a:r>
              <a:rPr lang="en-US" altLang="zh-CN" dirty="0" err="1"/>
              <a:t>mpirun</a:t>
            </a:r>
            <a:endParaRPr lang="en-US" altLang="zh-CN" dirty="0"/>
          </a:p>
        </p:txBody>
      </p:sp>
      <p:pic>
        <p:nvPicPr>
          <p:cNvPr id="7" name="Picture 4">
            <a:extLst>
              <a:ext uri="{FF2B5EF4-FFF2-40B4-BE49-F238E27FC236}">
                <a16:creationId xmlns:a16="http://schemas.microsoft.com/office/drawing/2014/main" id="{F5A5F688-1234-42CA-8014-50C34A31A860}"/>
              </a:ext>
            </a:extLst>
          </p:cNvPr>
          <p:cNvPicPr>
            <a:picLocks noChangeAspect="1"/>
          </p:cNvPicPr>
          <p:nvPr/>
        </p:nvPicPr>
        <p:blipFill>
          <a:blip r:embed="rId4"/>
          <a:stretch>
            <a:fillRect/>
          </a:stretch>
        </p:blipFill>
        <p:spPr>
          <a:xfrm>
            <a:off x="2385796" y="2541568"/>
            <a:ext cx="7168606" cy="3595596"/>
          </a:xfrm>
          <a:prstGeom prst="rect">
            <a:avLst/>
          </a:prstGeom>
        </p:spPr>
      </p:pic>
    </p:spTree>
    <p:extLst>
      <p:ext uri="{BB962C8B-B14F-4D97-AF65-F5344CB8AC3E}">
        <p14:creationId xmlns:p14="http://schemas.microsoft.com/office/powerpoint/2010/main" val="2961694620"/>
      </p:ext>
    </p:extLst>
  </p:cSld>
  <p:clrMapOvr>
    <a:masterClrMapping/>
  </p:clrMapOvr>
  <mc:AlternateContent xmlns:mc="http://schemas.openxmlformats.org/markup-compatibility/2006" xmlns:p14="http://schemas.microsoft.com/office/powerpoint/2010/main">
    <mc:Choice Requires="p14">
      <p:transition spd="slow" p14:dur="6250" advTm="5000"/>
    </mc:Choice>
    <mc:Fallback xmlns="">
      <p:transition spd="slow" advTm="5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altLang="zh-CN" dirty="0"/>
              <a:t>Mysterious Application</a:t>
            </a:r>
            <a:endParaRPr lang="en-US" altLang="en-US" dirty="0"/>
          </a:p>
        </p:txBody>
      </p:sp>
      <p:pic>
        <p:nvPicPr>
          <p:cNvPr id="4" name="图片 3">
            <a:extLst>
              <a:ext uri="{FF2B5EF4-FFF2-40B4-BE49-F238E27FC236}">
                <a16:creationId xmlns:a16="http://schemas.microsoft.com/office/drawing/2014/main" id="{2784DA6D-5215-45FF-A2FB-70E005C4033A}"/>
              </a:ext>
            </a:extLst>
          </p:cNvPr>
          <p:cNvPicPr>
            <a:picLocks noChangeAspect="1"/>
          </p:cNvPicPr>
          <p:nvPr/>
        </p:nvPicPr>
        <p:blipFill rotWithShape="1">
          <a:blip r:embed="rId2"/>
          <a:srcRect t="3824"/>
          <a:stretch/>
        </p:blipFill>
        <p:spPr>
          <a:xfrm>
            <a:off x="10502721" y="0"/>
            <a:ext cx="1689279" cy="977248"/>
          </a:xfrm>
          <a:prstGeom prst="rect">
            <a:avLst/>
          </a:prstGeom>
        </p:spPr>
      </p:pic>
      <p:pic>
        <p:nvPicPr>
          <p:cNvPr id="6" name="图片 5">
            <a:extLst>
              <a:ext uri="{FF2B5EF4-FFF2-40B4-BE49-F238E27FC236}">
                <a16:creationId xmlns:a16="http://schemas.microsoft.com/office/drawing/2014/main" id="{EF4F9A4A-9DC4-463D-B61A-3CBFA30EA39B}"/>
              </a:ext>
            </a:extLst>
          </p:cNvPr>
          <p:cNvPicPr>
            <a:picLocks noChangeAspect="1"/>
          </p:cNvPicPr>
          <p:nvPr/>
        </p:nvPicPr>
        <p:blipFill rotWithShape="1">
          <a:blip r:embed="rId3"/>
          <a:srcRect l="-1" t="8284" r="1440"/>
          <a:stretch/>
        </p:blipFill>
        <p:spPr>
          <a:xfrm>
            <a:off x="-1" y="6307814"/>
            <a:ext cx="3123128" cy="550185"/>
          </a:xfrm>
          <a:prstGeom prst="rect">
            <a:avLst/>
          </a:prstGeom>
        </p:spPr>
      </p:pic>
      <p:sp>
        <p:nvSpPr>
          <p:cNvPr id="35" name="内容占位符 2">
            <a:extLst>
              <a:ext uri="{FF2B5EF4-FFF2-40B4-BE49-F238E27FC236}">
                <a16:creationId xmlns:a16="http://schemas.microsoft.com/office/drawing/2014/main" id="{0E3D9887-3836-45A9-88BA-0C3D56585DC1}"/>
              </a:ext>
            </a:extLst>
          </p:cNvPr>
          <p:cNvSpPr>
            <a:spLocks noGrp="1"/>
          </p:cNvSpPr>
          <p:nvPr>
            <p:ph idx="1"/>
          </p:nvPr>
        </p:nvSpPr>
        <p:spPr>
          <a:xfrm>
            <a:off x="699175" y="1097819"/>
            <a:ext cx="11322137" cy="5014544"/>
          </a:xfrm>
        </p:spPr>
        <p:txBody>
          <a:bodyPr/>
          <a:lstStyle/>
          <a:p>
            <a:r>
              <a:rPr lang="en-US" altLang="zh-CN" dirty="0"/>
              <a:t>Compile with </a:t>
            </a:r>
            <a:r>
              <a:rPr lang="en-US" altLang="zh-CN" dirty="0" err="1"/>
              <a:t>OneAPI</a:t>
            </a:r>
            <a:r>
              <a:rPr lang="en-US" altLang="zh-CN" dirty="0"/>
              <a:t> build toolchain</a:t>
            </a:r>
          </a:p>
          <a:p>
            <a:pPr lvl="1"/>
            <a:r>
              <a:rPr lang="en-US" altLang="zh-CN" sz="1600" dirty="0"/>
              <a:t>First Attempt </a:t>
            </a:r>
            <a:r>
              <a:rPr lang="zh-CN" altLang="en-US" sz="1600" dirty="0"/>
              <a:t>→ </a:t>
            </a:r>
            <a:r>
              <a:rPr lang="en-US" altLang="zh-CN" sz="1600" dirty="0">
                <a:solidFill>
                  <a:srgbClr val="C00000"/>
                </a:solidFill>
              </a:rPr>
              <a:t>Failed to compile</a:t>
            </a:r>
          </a:p>
          <a:p>
            <a:pPr lvl="1"/>
            <a:r>
              <a:rPr lang="en-US" altLang="zh-CN" sz="1600" dirty="0"/>
              <a:t>Make with “CC=</a:t>
            </a:r>
            <a:r>
              <a:rPr lang="en-US" altLang="zh-CN" sz="1600" dirty="0" err="1"/>
              <a:t>mpiicc</a:t>
            </a:r>
            <a:r>
              <a:rPr lang="en-US" altLang="zh-CN" sz="1600" dirty="0"/>
              <a:t> CXX=</a:t>
            </a:r>
            <a:r>
              <a:rPr lang="en-US" altLang="zh-CN" sz="1600" dirty="0" err="1"/>
              <a:t>mpiicxx</a:t>
            </a:r>
            <a:r>
              <a:rPr lang="en-US" altLang="zh-CN" sz="1600" dirty="0"/>
              <a:t> FC=</a:t>
            </a:r>
            <a:r>
              <a:rPr lang="en-US" altLang="zh-CN" sz="1600" dirty="0" err="1"/>
              <a:t>mpiifort</a:t>
            </a:r>
            <a:r>
              <a:rPr lang="en-US" altLang="zh-CN" sz="1600" dirty="0"/>
              <a:t>” </a:t>
            </a:r>
            <a:r>
              <a:rPr lang="zh-CN" altLang="en-US" sz="1600" dirty="0"/>
              <a:t>→ </a:t>
            </a:r>
            <a:r>
              <a:rPr lang="en-US" altLang="zh-CN" sz="1600" dirty="0">
                <a:solidFill>
                  <a:srgbClr val="C00000"/>
                </a:solidFill>
              </a:rPr>
              <a:t>Failed to launch (input file “obc.dat” not correct)</a:t>
            </a:r>
          </a:p>
          <a:p>
            <a:pPr lvl="1"/>
            <a:r>
              <a:rPr lang="en-US" altLang="zh-CN" sz="1600" dirty="0"/>
              <a:t>Duplicate second line manually </a:t>
            </a:r>
            <a:r>
              <a:rPr lang="zh-CN" altLang="en-US" sz="1600" dirty="0"/>
              <a:t>→ </a:t>
            </a:r>
            <a:r>
              <a:rPr lang="en-US" altLang="zh-CN" sz="1600" dirty="0">
                <a:solidFill>
                  <a:srgbClr val="C00000"/>
                </a:solidFill>
              </a:rPr>
              <a:t>Double free error</a:t>
            </a:r>
          </a:p>
          <a:p>
            <a:pPr lvl="1"/>
            <a:r>
              <a:rPr lang="en-US" altLang="zh-CN" sz="1600" dirty="0"/>
              <a:t>export I_MPI_FABRICS=</a:t>
            </a:r>
            <a:r>
              <a:rPr lang="en-US" altLang="zh-CN" sz="1600" dirty="0" err="1"/>
              <a:t>shm</a:t>
            </a:r>
            <a:r>
              <a:rPr lang="en-US" altLang="zh-CN" sz="1600" dirty="0"/>
              <a:t> </a:t>
            </a:r>
            <a:r>
              <a:rPr lang="zh-CN" altLang="en-US" sz="1600" dirty="0"/>
              <a:t>→ </a:t>
            </a:r>
            <a:r>
              <a:rPr lang="en-US" altLang="zh-CN" sz="1600" dirty="0">
                <a:solidFill>
                  <a:srgbClr val="C00000"/>
                </a:solidFill>
              </a:rPr>
              <a:t>Segmentation Fault</a:t>
            </a:r>
          </a:p>
          <a:p>
            <a:pPr lvl="1"/>
            <a:r>
              <a:rPr lang="en-US" altLang="zh-CN" sz="1600" dirty="0"/>
              <a:t>Locate error code </a:t>
            </a:r>
            <a:r>
              <a:rPr lang="zh-CN" altLang="en-US" sz="1600" dirty="0"/>
              <a:t>→ </a:t>
            </a:r>
            <a:r>
              <a:rPr lang="en-US" altLang="zh-CN" sz="1600" dirty="0" err="1">
                <a:solidFill>
                  <a:srgbClr val="C00000"/>
                </a:solidFill>
              </a:rPr>
              <a:t>Matis</a:t>
            </a:r>
            <a:r>
              <a:rPr lang="en-US" altLang="zh-CN" sz="1600" dirty="0">
                <a:solidFill>
                  <a:srgbClr val="C00000"/>
                </a:solidFill>
              </a:rPr>
              <a:t> partition</a:t>
            </a:r>
          </a:p>
          <a:p>
            <a:pPr lvl="1"/>
            <a:r>
              <a:rPr lang="en-US" altLang="zh-CN" sz="1600" dirty="0"/>
              <a:t>Replace </a:t>
            </a:r>
            <a:r>
              <a:rPr lang="en-US" altLang="zh-CN" sz="1600" dirty="0" err="1"/>
              <a:t>Matis</a:t>
            </a:r>
            <a:r>
              <a:rPr lang="en-US" altLang="zh-CN" sz="1600" dirty="0"/>
              <a:t> lib </a:t>
            </a:r>
            <a:r>
              <a:rPr lang="zh-CN" altLang="en-US" sz="1600" dirty="0"/>
              <a:t>→ </a:t>
            </a:r>
            <a:r>
              <a:rPr lang="en-US" altLang="zh-CN" sz="1600" dirty="0">
                <a:solidFill>
                  <a:srgbClr val="C00000"/>
                </a:solidFill>
              </a:rPr>
              <a:t>Too hard, give up</a:t>
            </a:r>
          </a:p>
          <a:p>
            <a:r>
              <a:rPr lang="en-US" altLang="zh-CN" dirty="0"/>
              <a:t>GNU </a:t>
            </a:r>
            <a:r>
              <a:rPr lang="en-US" altLang="zh-CN"/>
              <a:t>build toolchain</a:t>
            </a:r>
            <a:endParaRPr lang="en-US" altLang="zh-CN" dirty="0"/>
          </a:p>
          <a:p>
            <a:pPr lvl="1"/>
            <a:r>
              <a:rPr lang="en-US" altLang="zh-CN" sz="1600" dirty="0"/>
              <a:t>First </a:t>
            </a:r>
            <a:r>
              <a:rPr lang="en-US" altLang="zh-CN" sz="1600" dirty="0" err="1"/>
              <a:t>Attemplt</a:t>
            </a:r>
            <a:r>
              <a:rPr lang="en-US" altLang="zh-CN" sz="1600" dirty="0"/>
              <a:t> </a:t>
            </a:r>
            <a:r>
              <a:rPr lang="zh-CN" altLang="en-US" sz="1600" dirty="0"/>
              <a:t>→ </a:t>
            </a:r>
            <a:r>
              <a:rPr lang="en-US" altLang="zh-CN" sz="1600" dirty="0"/>
              <a:t>“</a:t>
            </a:r>
            <a:r>
              <a:rPr lang="en-US" altLang="zh-CN" sz="1600" dirty="0">
                <a:solidFill>
                  <a:srgbClr val="C00000"/>
                </a:solidFill>
              </a:rPr>
              <a:t>redefined __log2”</a:t>
            </a:r>
          </a:p>
          <a:p>
            <a:pPr lvl="1"/>
            <a:r>
              <a:rPr lang="en-US" altLang="zh-CN" sz="1600" dirty="0"/>
              <a:t>Rename __log2 function of Metis </a:t>
            </a:r>
            <a:r>
              <a:rPr lang="zh-CN" altLang="en-US" sz="1600" dirty="0"/>
              <a:t>→ </a:t>
            </a:r>
            <a:r>
              <a:rPr lang="en-US" altLang="zh-CN" sz="1600" dirty="0">
                <a:solidFill>
                  <a:srgbClr val="C00000"/>
                </a:solidFill>
              </a:rPr>
              <a:t>unrecognized compiling flag –</a:t>
            </a:r>
            <a:r>
              <a:rPr lang="en-US" altLang="zh-CN" sz="1600" dirty="0" err="1">
                <a:solidFill>
                  <a:srgbClr val="C00000"/>
                </a:solidFill>
              </a:rPr>
              <a:t>xhost</a:t>
            </a:r>
            <a:endParaRPr lang="en-US" altLang="zh-CN" sz="1600" dirty="0">
              <a:solidFill>
                <a:srgbClr val="C00000"/>
              </a:solidFill>
            </a:endParaRPr>
          </a:p>
          <a:p>
            <a:pPr lvl="1"/>
            <a:r>
              <a:rPr lang="en-US" altLang="zh-CN" sz="1600" dirty="0"/>
              <a:t>Remove –</a:t>
            </a:r>
            <a:r>
              <a:rPr lang="en-US" altLang="zh-CN" sz="1600" dirty="0" err="1"/>
              <a:t>xhost</a:t>
            </a:r>
            <a:r>
              <a:rPr lang="en-US" altLang="zh-CN" sz="1600" dirty="0"/>
              <a:t> flag </a:t>
            </a:r>
            <a:r>
              <a:rPr lang="zh-CN" altLang="en-US" sz="1600" dirty="0"/>
              <a:t>→ </a:t>
            </a:r>
            <a:r>
              <a:rPr lang="en-US" altLang="zh-CN" sz="1600" dirty="0">
                <a:solidFill>
                  <a:srgbClr val="C00000"/>
                </a:solidFill>
              </a:rPr>
              <a:t>undefined reference of </a:t>
            </a:r>
            <a:r>
              <a:rPr lang="en-US" altLang="zh-CN" sz="1600" dirty="0" err="1">
                <a:solidFill>
                  <a:srgbClr val="C00000"/>
                </a:solidFill>
              </a:rPr>
              <a:t>netcdfxxx</a:t>
            </a:r>
            <a:endParaRPr lang="en-US" altLang="zh-CN" sz="1600" dirty="0">
              <a:solidFill>
                <a:srgbClr val="C00000"/>
              </a:solidFill>
            </a:endParaRPr>
          </a:p>
          <a:p>
            <a:pPr lvl="1"/>
            <a:r>
              <a:rPr lang="en-US" altLang="zh-CN" sz="1600" dirty="0"/>
              <a:t>Check </a:t>
            </a:r>
            <a:r>
              <a:rPr lang="en-US" altLang="zh-CN" sz="1600" dirty="0" err="1"/>
              <a:t>NetCDF</a:t>
            </a:r>
            <a:r>
              <a:rPr lang="en-US" altLang="zh-CN" sz="1600" dirty="0"/>
              <a:t> lib, compile it </a:t>
            </a:r>
            <a:r>
              <a:rPr lang="en-US" altLang="zh-CN" sz="1600" dirty="0" err="1"/>
              <a:t>agained</a:t>
            </a:r>
            <a:r>
              <a:rPr lang="en-US" altLang="zh-CN" sz="1600" dirty="0"/>
              <a:t> </a:t>
            </a:r>
            <a:r>
              <a:rPr lang="zh-CN" altLang="en-US" sz="1600" dirty="0"/>
              <a:t>→ </a:t>
            </a:r>
            <a:r>
              <a:rPr lang="en-US" altLang="zh-CN" sz="1600" dirty="0">
                <a:solidFill>
                  <a:srgbClr val="C00000"/>
                </a:solidFill>
              </a:rPr>
              <a:t>Same error</a:t>
            </a:r>
          </a:p>
          <a:p>
            <a:pPr lvl="1"/>
            <a:r>
              <a:rPr lang="en-US" altLang="zh-CN" sz="1600" dirty="0"/>
              <a:t>Use Our own </a:t>
            </a:r>
            <a:r>
              <a:rPr lang="en-US" altLang="zh-CN" sz="1600" dirty="0" err="1"/>
              <a:t>NetCDF</a:t>
            </a:r>
            <a:r>
              <a:rPr lang="en-US" altLang="zh-CN" sz="1600" dirty="0"/>
              <a:t> </a:t>
            </a:r>
            <a:r>
              <a:rPr lang="zh-CN" altLang="en-US" sz="1600" dirty="0"/>
              <a:t>→ </a:t>
            </a:r>
            <a:r>
              <a:rPr lang="en-US" altLang="zh-CN" sz="1600" dirty="0">
                <a:solidFill>
                  <a:srgbClr val="C00000"/>
                </a:solidFill>
              </a:rPr>
              <a:t>Same error</a:t>
            </a:r>
          </a:p>
          <a:p>
            <a:pPr lvl="1"/>
            <a:r>
              <a:rPr lang="en-US" altLang="zh-CN" sz="1600" dirty="0"/>
              <a:t>Use Docker image to build </a:t>
            </a:r>
            <a:r>
              <a:rPr lang="zh-CN" altLang="en-US" sz="1600" dirty="0"/>
              <a:t>→ </a:t>
            </a:r>
            <a:r>
              <a:rPr lang="en-US" altLang="zh-CN" sz="1600" dirty="0">
                <a:solidFill>
                  <a:srgbClr val="C00000"/>
                </a:solidFill>
              </a:rPr>
              <a:t>Failed to launch (input file “bricg.dat” not correct)</a:t>
            </a:r>
          </a:p>
          <a:p>
            <a:r>
              <a:rPr lang="en-US" altLang="zh-CN" dirty="0"/>
              <a:t>Debugging</a:t>
            </a:r>
          </a:p>
          <a:p>
            <a:pPr lvl="1"/>
            <a:r>
              <a:rPr lang="en-US" altLang="zh-CN" sz="1600" dirty="0"/>
              <a:t>Found why input files are not correct </a:t>
            </a:r>
            <a:r>
              <a:rPr lang="zh-CN" altLang="en-US" sz="1600" dirty="0"/>
              <a:t>→ </a:t>
            </a:r>
            <a:r>
              <a:rPr lang="en-US" altLang="zh-CN" sz="1600" dirty="0">
                <a:solidFill>
                  <a:srgbClr val="C00000"/>
                </a:solidFill>
              </a:rPr>
              <a:t>Program didn’t read the second line</a:t>
            </a:r>
          </a:p>
          <a:p>
            <a:pPr lvl="1"/>
            <a:r>
              <a:rPr lang="en-US" altLang="zh-CN" sz="1600" dirty="0"/>
              <a:t>Figure out why file is wrongly read </a:t>
            </a:r>
            <a:r>
              <a:rPr lang="zh-CN" altLang="en-US" sz="1600" dirty="0"/>
              <a:t>→ </a:t>
            </a:r>
            <a:r>
              <a:rPr lang="en-US" altLang="zh-CN" sz="1600" dirty="0">
                <a:solidFill>
                  <a:srgbClr val="C00000"/>
                </a:solidFill>
              </a:rPr>
              <a:t>Backspace not working</a:t>
            </a:r>
          </a:p>
          <a:p>
            <a:pPr lvl="1"/>
            <a:endParaRPr lang="zh-CN" altLang="en-US" dirty="0"/>
          </a:p>
        </p:txBody>
      </p:sp>
    </p:spTree>
    <p:extLst>
      <p:ext uri="{BB962C8B-B14F-4D97-AF65-F5344CB8AC3E}">
        <p14:creationId xmlns:p14="http://schemas.microsoft.com/office/powerpoint/2010/main" val="2410256104"/>
      </p:ext>
    </p:extLst>
  </p:cSld>
  <p:clrMapOvr>
    <a:masterClrMapping/>
  </p:clrMapOvr>
  <mc:AlternateContent xmlns:mc="http://schemas.openxmlformats.org/markup-compatibility/2006" xmlns:p14="http://schemas.microsoft.com/office/powerpoint/2010/main">
    <mc:Choice Requires="p14">
      <p:transition spd="slow" p14:dur="6250" advTm="5000"/>
    </mc:Choice>
    <mc:Fallback xmlns="">
      <p:transition spd="slow" advTm="5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altLang="zh-CN" dirty="0"/>
              <a:t>Group Competition</a:t>
            </a:r>
            <a:endParaRPr lang="en-US" altLang="en-US" dirty="0"/>
          </a:p>
        </p:txBody>
      </p:sp>
      <p:pic>
        <p:nvPicPr>
          <p:cNvPr id="4" name="图片 3">
            <a:extLst>
              <a:ext uri="{FF2B5EF4-FFF2-40B4-BE49-F238E27FC236}">
                <a16:creationId xmlns:a16="http://schemas.microsoft.com/office/drawing/2014/main" id="{2784DA6D-5215-45FF-A2FB-70E005C4033A}"/>
              </a:ext>
            </a:extLst>
          </p:cNvPr>
          <p:cNvPicPr>
            <a:picLocks noChangeAspect="1"/>
          </p:cNvPicPr>
          <p:nvPr/>
        </p:nvPicPr>
        <p:blipFill rotWithShape="1">
          <a:blip r:embed="rId2"/>
          <a:srcRect t="3824"/>
          <a:stretch/>
        </p:blipFill>
        <p:spPr>
          <a:xfrm>
            <a:off x="10502721" y="0"/>
            <a:ext cx="1689279" cy="977248"/>
          </a:xfrm>
          <a:prstGeom prst="rect">
            <a:avLst/>
          </a:prstGeom>
        </p:spPr>
      </p:pic>
      <p:pic>
        <p:nvPicPr>
          <p:cNvPr id="6" name="图片 5">
            <a:extLst>
              <a:ext uri="{FF2B5EF4-FFF2-40B4-BE49-F238E27FC236}">
                <a16:creationId xmlns:a16="http://schemas.microsoft.com/office/drawing/2014/main" id="{EF4F9A4A-9DC4-463D-B61A-3CBFA30EA39B}"/>
              </a:ext>
            </a:extLst>
          </p:cNvPr>
          <p:cNvPicPr>
            <a:picLocks noChangeAspect="1"/>
          </p:cNvPicPr>
          <p:nvPr/>
        </p:nvPicPr>
        <p:blipFill rotWithShape="1">
          <a:blip r:embed="rId3"/>
          <a:srcRect l="-1" t="8284" r="1440"/>
          <a:stretch/>
        </p:blipFill>
        <p:spPr>
          <a:xfrm>
            <a:off x="-1" y="6307814"/>
            <a:ext cx="3123128" cy="550185"/>
          </a:xfrm>
          <a:prstGeom prst="rect">
            <a:avLst/>
          </a:prstGeom>
        </p:spPr>
      </p:pic>
      <p:pic>
        <p:nvPicPr>
          <p:cNvPr id="7" name="图片 6">
            <a:extLst>
              <a:ext uri="{FF2B5EF4-FFF2-40B4-BE49-F238E27FC236}">
                <a16:creationId xmlns:a16="http://schemas.microsoft.com/office/drawing/2014/main" id="{3B031AEE-3B00-404E-9C9F-6E958A8F5088}"/>
              </a:ext>
            </a:extLst>
          </p:cNvPr>
          <p:cNvPicPr>
            <a:picLocks noChangeAspect="1"/>
          </p:cNvPicPr>
          <p:nvPr/>
        </p:nvPicPr>
        <p:blipFill rotWithShape="1">
          <a:blip r:embed="rId4"/>
          <a:srcRect l="1577"/>
          <a:stretch/>
        </p:blipFill>
        <p:spPr>
          <a:xfrm>
            <a:off x="9370581" y="1700808"/>
            <a:ext cx="2519974" cy="330292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图片 7">
            <a:extLst>
              <a:ext uri="{FF2B5EF4-FFF2-40B4-BE49-F238E27FC236}">
                <a16:creationId xmlns:a16="http://schemas.microsoft.com/office/drawing/2014/main" id="{EFA6E35B-AF6E-455C-9BE8-2D3D3C1ABD5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36" r="5801"/>
          <a:stretch/>
        </p:blipFill>
        <p:spPr>
          <a:xfrm>
            <a:off x="523302" y="1426461"/>
            <a:ext cx="2812502" cy="2264182"/>
          </a:xfrm>
          <a:prstGeom prst="rect">
            <a:avLst/>
          </a:prstGeom>
        </p:spPr>
      </p:pic>
      <p:sp>
        <p:nvSpPr>
          <p:cNvPr id="9" name="椭圆 8">
            <a:extLst>
              <a:ext uri="{FF2B5EF4-FFF2-40B4-BE49-F238E27FC236}">
                <a16:creationId xmlns:a16="http://schemas.microsoft.com/office/drawing/2014/main" id="{2384CBBF-1935-4F7F-AEE3-62057277EBB0}"/>
              </a:ext>
            </a:extLst>
          </p:cNvPr>
          <p:cNvSpPr/>
          <p:nvPr/>
        </p:nvSpPr>
        <p:spPr>
          <a:xfrm>
            <a:off x="3494198" y="1988840"/>
            <a:ext cx="369553" cy="36004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直接连接符 9">
            <a:extLst>
              <a:ext uri="{FF2B5EF4-FFF2-40B4-BE49-F238E27FC236}">
                <a16:creationId xmlns:a16="http://schemas.microsoft.com/office/drawing/2014/main" id="{A47ACE18-E911-4369-B6FC-BADC2E69D632}"/>
              </a:ext>
            </a:extLst>
          </p:cNvPr>
          <p:cNvCxnSpPr>
            <a:cxnSpLocks/>
          </p:cNvCxnSpPr>
          <p:nvPr/>
        </p:nvCxnSpPr>
        <p:spPr>
          <a:xfrm>
            <a:off x="3678974" y="2168860"/>
            <a:ext cx="390876" cy="180020"/>
          </a:xfrm>
          <a:prstGeom prst="line">
            <a:avLst/>
          </a:prstGeom>
          <a:ln w="762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BD01F092-D407-48F7-A322-144938DB613A}"/>
              </a:ext>
            </a:extLst>
          </p:cNvPr>
          <p:cNvCxnSpPr>
            <a:cxnSpLocks/>
          </p:cNvCxnSpPr>
          <p:nvPr/>
        </p:nvCxnSpPr>
        <p:spPr>
          <a:xfrm>
            <a:off x="4048527" y="2348880"/>
            <a:ext cx="3272738" cy="27620"/>
          </a:xfrm>
          <a:prstGeom prst="line">
            <a:avLst/>
          </a:prstGeom>
          <a:ln w="762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 name="文本框 11">
            <a:extLst>
              <a:ext uri="{FF2B5EF4-FFF2-40B4-BE49-F238E27FC236}">
                <a16:creationId xmlns:a16="http://schemas.microsoft.com/office/drawing/2014/main" id="{CED81232-B4D9-41C9-9F97-A448B2D5CF19}"/>
              </a:ext>
            </a:extLst>
          </p:cNvPr>
          <p:cNvSpPr txBox="1"/>
          <p:nvPr/>
        </p:nvSpPr>
        <p:spPr>
          <a:xfrm>
            <a:off x="4069850" y="1751674"/>
            <a:ext cx="3457514" cy="523220"/>
          </a:xfrm>
          <a:prstGeom prst="rect">
            <a:avLst/>
          </a:prstGeom>
          <a:noFill/>
        </p:spPr>
        <p:txBody>
          <a:bodyPr wrap="square">
            <a:spAutoFit/>
          </a:bodyPr>
          <a:lstStyle/>
          <a:p>
            <a:r>
              <a:rPr lang="en-US" altLang="zh-CN" sz="2800" b="1" dirty="0">
                <a:solidFill>
                  <a:srgbClr val="002060"/>
                </a:solidFill>
              </a:rPr>
              <a:t>COLLABORATION</a:t>
            </a:r>
            <a:endParaRPr lang="zh-CN" altLang="en-US" b="1" dirty="0">
              <a:solidFill>
                <a:srgbClr val="002060"/>
              </a:solidFill>
            </a:endParaRPr>
          </a:p>
        </p:txBody>
      </p:sp>
      <p:pic>
        <p:nvPicPr>
          <p:cNvPr id="13" name="图片 12">
            <a:extLst>
              <a:ext uri="{FF2B5EF4-FFF2-40B4-BE49-F238E27FC236}">
                <a16:creationId xmlns:a16="http://schemas.microsoft.com/office/drawing/2014/main" id="{33383C61-2343-4DAC-9E5A-2D726F8D36FF}"/>
              </a:ext>
            </a:extLst>
          </p:cNvPr>
          <p:cNvPicPr>
            <a:picLocks noChangeAspect="1"/>
          </p:cNvPicPr>
          <p:nvPr/>
        </p:nvPicPr>
        <p:blipFill rotWithShape="1">
          <a:blip r:embed="rId6"/>
          <a:srcRect l="943"/>
          <a:stretch/>
        </p:blipFill>
        <p:spPr>
          <a:xfrm>
            <a:off x="9175621" y="2258870"/>
            <a:ext cx="2530250" cy="3302921"/>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图片 13">
            <a:extLst>
              <a:ext uri="{FF2B5EF4-FFF2-40B4-BE49-F238E27FC236}">
                <a16:creationId xmlns:a16="http://schemas.microsoft.com/office/drawing/2014/main" id="{B71ADA52-972C-41F6-AEE4-4F84083D7451}"/>
              </a:ext>
            </a:extLst>
          </p:cNvPr>
          <p:cNvPicPr>
            <a:picLocks noChangeAspect="1"/>
          </p:cNvPicPr>
          <p:nvPr/>
        </p:nvPicPr>
        <p:blipFill rotWithShape="1">
          <a:blip r:embed="rId7"/>
          <a:srcRect r="2839"/>
          <a:stretch/>
        </p:blipFill>
        <p:spPr>
          <a:xfrm>
            <a:off x="9003414" y="1365702"/>
            <a:ext cx="2511180" cy="3238872"/>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椭圆 14">
            <a:extLst>
              <a:ext uri="{FF2B5EF4-FFF2-40B4-BE49-F238E27FC236}">
                <a16:creationId xmlns:a16="http://schemas.microsoft.com/office/drawing/2014/main" id="{6E32A753-49FA-40DC-95DB-7379BE72CD0D}"/>
              </a:ext>
            </a:extLst>
          </p:cNvPr>
          <p:cNvSpPr/>
          <p:nvPr/>
        </p:nvSpPr>
        <p:spPr>
          <a:xfrm>
            <a:off x="8400256" y="4643688"/>
            <a:ext cx="369553" cy="36004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6" name="直接连接符 15">
            <a:extLst>
              <a:ext uri="{FF2B5EF4-FFF2-40B4-BE49-F238E27FC236}">
                <a16:creationId xmlns:a16="http://schemas.microsoft.com/office/drawing/2014/main" id="{65829F1D-8C8C-4F1D-806C-1B953A75F255}"/>
              </a:ext>
            </a:extLst>
          </p:cNvPr>
          <p:cNvCxnSpPr>
            <a:cxnSpLocks/>
          </p:cNvCxnSpPr>
          <p:nvPr/>
        </p:nvCxnSpPr>
        <p:spPr>
          <a:xfrm flipV="1">
            <a:off x="8135786" y="4845660"/>
            <a:ext cx="420417" cy="426604"/>
          </a:xfrm>
          <a:prstGeom prst="line">
            <a:avLst/>
          </a:prstGeom>
          <a:ln w="762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509CBD3F-4C36-499D-A3E8-E02878835CBE}"/>
              </a:ext>
            </a:extLst>
          </p:cNvPr>
          <p:cNvCxnSpPr>
            <a:cxnSpLocks/>
          </p:cNvCxnSpPr>
          <p:nvPr/>
        </p:nvCxnSpPr>
        <p:spPr>
          <a:xfrm>
            <a:off x="4896931" y="5231479"/>
            <a:ext cx="3272738" cy="27620"/>
          </a:xfrm>
          <a:prstGeom prst="line">
            <a:avLst/>
          </a:prstGeom>
          <a:ln w="762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8" name="文本框 17">
            <a:extLst>
              <a:ext uri="{FF2B5EF4-FFF2-40B4-BE49-F238E27FC236}">
                <a16:creationId xmlns:a16="http://schemas.microsoft.com/office/drawing/2014/main" id="{6D2CF1DC-7A51-4408-B752-627A80CFD548}"/>
              </a:ext>
            </a:extLst>
          </p:cNvPr>
          <p:cNvSpPr txBox="1"/>
          <p:nvPr/>
        </p:nvSpPr>
        <p:spPr>
          <a:xfrm>
            <a:off x="4992523" y="4687489"/>
            <a:ext cx="3223049" cy="584775"/>
          </a:xfrm>
          <a:prstGeom prst="rect">
            <a:avLst/>
          </a:prstGeom>
          <a:noFill/>
        </p:spPr>
        <p:txBody>
          <a:bodyPr wrap="square">
            <a:spAutoFit/>
          </a:bodyPr>
          <a:lstStyle/>
          <a:p>
            <a:r>
              <a:rPr lang="en-US" altLang="zh-CN" sz="3200" b="1" dirty="0">
                <a:solidFill>
                  <a:srgbClr val="002060"/>
                </a:solidFill>
              </a:rPr>
              <a:t>EXPLORATION </a:t>
            </a:r>
            <a:endParaRPr lang="zh-CN" altLang="en-US" sz="3200" b="1" dirty="0">
              <a:solidFill>
                <a:srgbClr val="002060"/>
              </a:solidFill>
            </a:endParaRPr>
          </a:p>
        </p:txBody>
      </p:sp>
      <p:sp>
        <p:nvSpPr>
          <p:cNvPr id="19" name="文本框 18">
            <a:extLst>
              <a:ext uri="{FF2B5EF4-FFF2-40B4-BE49-F238E27FC236}">
                <a16:creationId xmlns:a16="http://schemas.microsoft.com/office/drawing/2014/main" id="{51F18CF4-A39B-4A6F-894D-DD12935C1064}"/>
              </a:ext>
            </a:extLst>
          </p:cNvPr>
          <p:cNvSpPr txBox="1"/>
          <p:nvPr/>
        </p:nvSpPr>
        <p:spPr>
          <a:xfrm>
            <a:off x="3791198" y="2550481"/>
            <a:ext cx="5065000" cy="2000548"/>
          </a:xfrm>
          <a:prstGeom prst="rect">
            <a:avLst/>
          </a:prstGeom>
          <a:noFill/>
        </p:spPr>
        <p:txBody>
          <a:bodyPr wrap="square">
            <a:spAutoFit/>
          </a:bodyPr>
          <a:lstStyle/>
          <a:p>
            <a:br>
              <a:rPr lang="en-US" altLang="zh-CN" sz="2000" dirty="0">
                <a:solidFill>
                  <a:schemeClr val="tx1">
                    <a:lumMod val="75000"/>
                    <a:lumOff val="25000"/>
                  </a:schemeClr>
                </a:solidFill>
              </a:rPr>
            </a:br>
            <a:r>
              <a:rPr lang="en-US" altLang="zh-CN" sz="2400" b="1" i="0" dirty="0">
                <a:solidFill>
                  <a:srgbClr val="335E80"/>
                </a:solidFill>
                <a:effectLst/>
                <a:latin typeface="Söhne"/>
              </a:rPr>
              <a:t>Random quantum circuit sampling </a:t>
            </a:r>
            <a:r>
              <a:rPr lang="en-US" altLang="zh-CN" sz="2000" b="0" i="0" dirty="0">
                <a:solidFill>
                  <a:schemeClr val="tx1">
                    <a:lumMod val="75000"/>
                    <a:lumOff val="25000"/>
                  </a:schemeClr>
                </a:solidFill>
                <a:effectLst/>
                <a:latin typeface="Söhne"/>
              </a:rPr>
              <a:t>demonstrates quantum computing superiority. Tensor network-based simulation accelerates the process, aiding quantum hardware design and verification.</a:t>
            </a:r>
            <a:endParaRPr lang="zh-CN" altLang="en-US" sz="2000" dirty="0">
              <a:solidFill>
                <a:schemeClr val="tx1">
                  <a:lumMod val="75000"/>
                  <a:lumOff val="25000"/>
                </a:schemeClr>
              </a:solidFill>
            </a:endParaRPr>
          </a:p>
        </p:txBody>
      </p:sp>
      <p:pic>
        <p:nvPicPr>
          <p:cNvPr id="20" name="图片 19">
            <a:extLst>
              <a:ext uri="{FF2B5EF4-FFF2-40B4-BE49-F238E27FC236}">
                <a16:creationId xmlns:a16="http://schemas.microsoft.com/office/drawing/2014/main" id="{74B3260F-2D37-4B61-9DEB-8FEFCF88A41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7649" y="4005064"/>
            <a:ext cx="2843808" cy="2132856"/>
          </a:xfrm>
          <a:prstGeom prst="rect">
            <a:avLst/>
          </a:prstGeom>
        </p:spPr>
      </p:pic>
    </p:spTree>
    <p:extLst>
      <p:ext uri="{BB962C8B-B14F-4D97-AF65-F5344CB8AC3E}">
        <p14:creationId xmlns:p14="http://schemas.microsoft.com/office/powerpoint/2010/main" val="161463756"/>
      </p:ext>
    </p:extLst>
  </p:cSld>
  <p:clrMapOvr>
    <a:masterClrMapping/>
  </p:clrMapOvr>
  <mc:AlternateContent xmlns:mc="http://schemas.openxmlformats.org/markup-compatibility/2006" xmlns:p14="http://schemas.microsoft.com/office/powerpoint/2010/main">
    <mc:Choice Requires="p14">
      <p:transition spd="slow" p14:dur="6250" advTm="5000"/>
    </mc:Choice>
    <mc:Fallback xmlns="">
      <p:transition spd="slow" advTm="5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altLang="en-US" dirty="0"/>
              <a:t>Overview</a:t>
            </a:r>
          </a:p>
        </p:txBody>
      </p:sp>
      <p:pic>
        <p:nvPicPr>
          <p:cNvPr id="4" name="图片 3">
            <a:extLst>
              <a:ext uri="{FF2B5EF4-FFF2-40B4-BE49-F238E27FC236}">
                <a16:creationId xmlns:a16="http://schemas.microsoft.com/office/drawing/2014/main" id="{2784DA6D-5215-45FF-A2FB-70E005C4033A}"/>
              </a:ext>
            </a:extLst>
          </p:cNvPr>
          <p:cNvPicPr>
            <a:picLocks noChangeAspect="1"/>
          </p:cNvPicPr>
          <p:nvPr/>
        </p:nvPicPr>
        <p:blipFill rotWithShape="1">
          <a:blip r:embed="rId2"/>
          <a:srcRect t="3824"/>
          <a:stretch/>
        </p:blipFill>
        <p:spPr>
          <a:xfrm>
            <a:off x="10502721" y="0"/>
            <a:ext cx="1689279" cy="977248"/>
          </a:xfrm>
          <a:prstGeom prst="rect">
            <a:avLst/>
          </a:prstGeom>
        </p:spPr>
      </p:pic>
      <p:pic>
        <p:nvPicPr>
          <p:cNvPr id="6" name="图片 5">
            <a:extLst>
              <a:ext uri="{FF2B5EF4-FFF2-40B4-BE49-F238E27FC236}">
                <a16:creationId xmlns:a16="http://schemas.microsoft.com/office/drawing/2014/main" id="{EF4F9A4A-9DC4-463D-B61A-3CBFA30EA39B}"/>
              </a:ext>
            </a:extLst>
          </p:cNvPr>
          <p:cNvPicPr>
            <a:picLocks noChangeAspect="1"/>
          </p:cNvPicPr>
          <p:nvPr/>
        </p:nvPicPr>
        <p:blipFill rotWithShape="1">
          <a:blip r:embed="rId3"/>
          <a:srcRect l="-1" t="8284" r="1440"/>
          <a:stretch/>
        </p:blipFill>
        <p:spPr>
          <a:xfrm>
            <a:off x="-1" y="6307814"/>
            <a:ext cx="3123128" cy="550185"/>
          </a:xfrm>
          <a:prstGeom prst="rect">
            <a:avLst/>
          </a:prstGeom>
        </p:spPr>
      </p:pic>
      <p:sp>
        <p:nvSpPr>
          <p:cNvPr id="9" name="TextBox 7">
            <a:extLst>
              <a:ext uri="{FF2B5EF4-FFF2-40B4-BE49-F238E27FC236}">
                <a16:creationId xmlns:a16="http://schemas.microsoft.com/office/drawing/2014/main" id="{9D5B61DE-B88A-4FBE-9D21-992BFB1D0279}"/>
              </a:ext>
            </a:extLst>
          </p:cNvPr>
          <p:cNvSpPr txBox="1">
            <a:spLocks noChangeArrowheads="1"/>
          </p:cNvSpPr>
          <p:nvPr/>
        </p:nvSpPr>
        <p:spPr bwMode="auto">
          <a:xfrm>
            <a:off x="2667905" y="2522211"/>
            <a:ext cx="7560000" cy="438424"/>
          </a:xfrm>
          <a:prstGeom prst="rect">
            <a:avLst/>
          </a:prstGeom>
          <a:solidFill>
            <a:schemeClr val="bg1"/>
          </a:solidFill>
          <a:ln>
            <a:noFill/>
          </a:ln>
          <a:effectLst/>
        </p:spPr>
        <p:txBody>
          <a:bodyPr wrap="square" lIns="105000" tIns="52500" rIns="105000" bIns="52500" anchor="ctr">
            <a:spAutoFit/>
          </a:bodyPr>
          <a:lstStyle>
            <a:lvl1pPr>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ea typeface="微软雅黑" panose="020B0503020204020204" pitchFamily="34" charset="-122"/>
                <a:sym typeface="Times New Roman" panose="02020603050405020304" pitchFamily="18"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3pPr>
            <a:lvl4pPr marL="1600200" indent="-228600">
              <a:spcBef>
                <a:spcPts val="400"/>
              </a:spcBef>
              <a:buClr>
                <a:srgbClr val="8BA2B4"/>
              </a:buClr>
              <a:buSzPct val="70000"/>
              <a:buFont typeface="Wingdings" panose="05000000000000000000" pitchFamily="2" charset="2"/>
              <a:buChar char=""/>
              <a:defRPr sz="20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9pPr>
          </a:lstStyle>
          <a:p>
            <a:pPr marL="0" marR="0" lvl="0" indent="0" algn="l" defTabSz="914400" rtl="0" eaLnBrk="0" fontAlgn="base" latinLnBrk="0" hangingPunct="0">
              <a:lnSpc>
                <a:spcPct val="90000"/>
              </a:lnSpc>
              <a:spcBef>
                <a:spcPts val="600"/>
              </a:spcBef>
              <a:spcAft>
                <a:spcPct val="0"/>
              </a:spcAft>
              <a:buClr>
                <a:srgbClr val="4F81BD"/>
              </a:buClr>
              <a:buSzPct val="76000"/>
              <a:buFont typeface="Wingdings 3" panose="05040102010807070707" pitchFamily="18" charset="2"/>
              <a:buNone/>
              <a:tabLst/>
              <a:defRPr/>
            </a:pPr>
            <a:r>
              <a:rPr kumimoji="0" lang="en-US" altLang="zh-CN" sz="2400" b="1" i="0" u="none" strike="noStrike" kern="1200" cap="none" spc="0" normalizeH="0" baseline="0" noProof="0" dirty="0">
                <a:ln>
                  <a:noFill/>
                </a:ln>
                <a:solidFill>
                  <a:srgbClr val="2F142A"/>
                </a:solidFill>
                <a:effectLst/>
                <a:uLnTx/>
                <a:uFillTx/>
                <a:latin typeface="微软雅黑" panose="020B0503020204020204" pitchFamily="34" charset="-122"/>
                <a:ea typeface="微软雅黑" panose="020B0503020204020204" pitchFamily="34" charset="-122"/>
                <a:cs typeface="+mn-cs"/>
                <a:sym typeface="Times New Roman" panose="02020603050405020304" pitchFamily="18" charset="0"/>
              </a:rPr>
              <a:t>Personal Growth and Rewards</a:t>
            </a:r>
          </a:p>
        </p:txBody>
      </p:sp>
      <p:sp>
        <p:nvSpPr>
          <p:cNvPr id="10" name="Text Box 17">
            <a:extLst>
              <a:ext uri="{FF2B5EF4-FFF2-40B4-BE49-F238E27FC236}">
                <a16:creationId xmlns:a16="http://schemas.microsoft.com/office/drawing/2014/main" id="{751771AA-0B1E-48F4-8FDA-87EBA515AF65}"/>
              </a:ext>
            </a:extLst>
          </p:cNvPr>
          <p:cNvSpPr txBox="1">
            <a:spLocks noChangeArrowheads="1"/>
          </p:cNvSpPr>
          <p:nvPr/>
        </p:nvSpPr>
        <p:spPr bwMode="auto">
          <a:xfrm>
            <a:off x="1919536" y="2435423"/>
            <a:ext cx="611764" cy="612000"/>
          </a:xfrm>
          <a:prstGeom prst="rect">
            <a:avLst/>
          </a:prstGeom>
          <a:solidFill>
            <a:srgbClr val="432559"/>
          </a:solidFill>
          <a:ln w="9525">
            <a:noFill/>
            <a:miter lim="800000"/>
            <a:headEnd/>
            <a:tailEnd/>
          </a:ln>
          <a:effectLst>
            <a:outerShdw blurRad="50800" dist="38100" dir="8100000" algn="tr" rotWithShape="0">
              <a:prstClr val="black">
                <a:alpha val="40000"/>
              </a:prstClr>
            </a:outerShdw>
          </a:effectLst>
        </p:spPr>
        <p:txBody>
          <a:bodyPr wrap="none" lIns="0" tIns="0" rIns="0" bIns="0" anchor="ctr" anchorCtr="1"/>
          <a:lstStyle>
            <a:lvl1pPr defTabSz="895350">
              <a:defRPr sz="800">
                <a:solidFill>
                  <a:schemeClr val="tx1"/>
                </a:solidFill>
                <a:latin typeface="Calibri" pitchFamily="34" charset="0"/>
                <a:ea typeface="宋体" pitchFamily="2" charset="-122"/>
              </a:defRPr>
            </a:lvl1pPr>
            <a:lvl2pPr marL="742950" indent="-285750" defTabSz="895350">
              <a:defRPr sz="800">
                <a:solidFill>
                  <a:schemeClr val="tx1"/>
                </a:solidFill>
                <a:latin typeface="Calibri" pitchFamily="34" charset="0"/>
                <a:ea typeface="宋体" pitchFamily="2" charset="-122"/>
              </a:defRPr>
            </a:lvl2pPr>
            <a:lvl3pPr marL="1143000" indent="-228600" defTabSz="895350">
              <a:defRPr sz="800">
                <a:solidFill>
                  <a:schemeClr val="tx1"/>
                </a:solidFill>
                <a:latin typeface="Calibri" pitchFamily="34" charset="0"/>
                <a:ea typeface="宋体" pitchFamily="2" charset="-122"/>
              </a:defRPr>
            </a:lvl3pPr>
            <a:lvl4pPr marL="1600200" indent="-228600" defTabSz="895350">
              <a:defRPr sz="800">
                <a:solidFill>
                  <a:schemeClr val="tx1"/>
                </a:solidFill>
                <a:latin typeface="Calibri" pitchFamily="34" charset="0"/>
                <a:ea typeface="宋体" pitchFamily="2" charset="-122"/>
              </a:defRPr>
            </a:lvl4pPr>
            <a:lvl5pPr marL="2057400" indent="-228600" defTabSz="895350">
              <a:defRPr sz="800">
                <a:solidFill>
                  <a:schemeClr val="tx1"/>
                </a:solidFill>
                <a:latin typeface="Calibri" pitchFamily="34" charset="0"/>
                <a:ea typeface="宋体" pitchFamily="2" charset="-122"/>
              </a:defRPr>
            </a:lvl5pPr>
            <a:lvl6pPr marL="2514600" indent="-228600" defTabSz="895350" fontAlgn="base">
              <a:spcBef>
                <a:spcPct val="0"/>
              </a:spcBef>
              <a:spcAft>
                <a:spcPct val="0"/>
              </a:spcAft>
              <a:defRPr sz="800">
                <a:solidFill>
                  <a:schemeClr val="tx1"/>
                </a:solidFill>
                <a:latin typeface="Calibri" pitchFamily="34" charset="0"/>
                <a:ea typeface="宋体" pitchFamily="2" charset="-122"/>
              </a:defRPr>
            </a:lvl6pPr>
            <a:lvl7pPr marL="2971800" indent="-228600" defTabSz="895350" fontAlgn="base">
              <a:spcBef>
                <a:spcPct val="0"/>
              </a:spcBef>
              <a:spcAft>
                <a:spcPct val="0"/>
              </a:spcAft>
              <a:defRPr sz="800">
                <a:solidFill>
                  <a:schemeClr val="tx1"/>
                </a:solidFill>
                <a:latin typeface="Calibri" pitchFamily="34" charset="0"/>
                <a:ea typeface="宋体" pitchFamily="2" charset="-122"/>
              </a:defRPr>
            </a:lvl7pPr>
            <a:lvl8pPr marL="3429000" indent="-228600" defTabSz="895350" fontAlgn="base">
              <a:spcBef>
                <a:spcPct val="0"/>
              </a:spcBef>
              <a:spcAft>
                <a:spcPct val="0"/>
              </a:spcAft>
              <a:defRPr sz="800">
                <a:solidFill>
                  <a:schemeClr val="tx1"/>
                </a:solidFill>
                <a:latin typeface="Calibri" pitchFamily="34" charset="0"/>
                <a:ea typeface="宋体" pitchFamily="2" charset="-122"/>
              </a:defRPr>
            </a:lvl8pPr>
            <a:lvl9pPr marL="3886200" indent="-228600" defTabSz="895350" fontAlgn="base">
              <a:spcBef>
                <a:spcPct val="0"/>
              </a:spcBef>
              <a:spcAft>
                <a:spcPct val="0"/>
              </a:spcAft>
              <a:defRPr sz="800">
                <a:solidFill>
                  <a:schemeClr val="tx1"/>
                </a:solidFill>
                <a:latin typeface="Calibri" pitchFamily="34" charset="0"/>
                <a:ea typeface="宋体" pitchFamily="2" charset="-122"/>
              </a:defRPr>
            </a:lvl9pPr>
          </a:lstStyle>
          <a:p>
            <a:pPr marL="0" marR="0" lvl="0" indent="0" algn="ctr" defTabSz="895350" rtl="0" eaLnBrk="0" fontAlgn="auto" latinLnBrk="0" hangingPunct="0">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prstClr val="white"/>
                </a:solidFill>
                <a:effectLst/>
                <a:uLnTx/>
                <a:uFillTx/>
                <a:latin typeface="微软雅黑" pitchFamily="34" charset="-122"/>
                <a:ea typeface="微软雅黑" pitchFamily="34" charset="-122"/>
                <a:cs typeface="+mn-cs"/>
              </a:rPr>
              <a:t>1</a:t>
            </a:r>
          </a:p>
        </p:txBody>
      </p:sp>
      <p:sp>
        <p:nvSpPr>
          <p:cNvPr id="11" name="Text Box 17">
            <a:extLst>
              <a:ext uri="{FF2B5EF4-FFF2-40B4-BE49-F238E27FC236}">
                <a16:creationId xmlns:a16="http://schemas.microsoft.com/office/drawing/2014/main" id="{C00CAFA8-64FB-4DDA-876E-788DD2AF573C}"/>
              </a:ext>
            </a:extLst>
          </p:cNvPr>
          <p:cNvSpPr txBox="1">
            <a:spLocks noChangeArrowheads="1"/>
          </p:cNvSpPr>
          <p:nvPr/>
        </p:nvSpPr>
        <p:spPr bwMode="auto">
          <a:xfrm>
            <a:off x="1925584" y="3879723"/>
            <a:ext cx="611764" cy="612000"/>
          </a:xfrm>
          <a:prstGeom prst="rect">
            <a:avLst/>
          </a:prstGeom>
          <a:solidFill>
            <a:srgbClr val="432559"/>
          </a:solidFill>
          <a:ln w="9525">
            <a:noFill/>
            <a:miter lim="800000"/>
            <a:headEnd/>
            <a:tailEnd/>
          </a:ln>
          <a:effectLst>
            <a:outerShdw blurRad="50800" dist="38100" dir="8100000" algn="tr" rotWithShape="0">
              <a:prstClr val="black">
                <a:alpha val="40000"/>
              </a:prstClr>
            </a:outerShdw>
          </a:effectLst>
        </p:spPr>
        <p:txBody>
          <a:bodyPr wrap="none" lIns="0" tIns="0" rIns="0" bIns="0" anchor="ctr" anchorCtr="1"/>
          <a:lstStyle>
            <a:lvl1pPr defTabSz="895350">
              <a:defRPr sz="800">
                <a:solidFill>
                  <a:schemeClr val="tx1"/>
                </a:solidFill>
                <a:latin typeface="Calibri" pitchFamily="34" charset="0"/>
                <a:ea typeface="宋体" pitchFamily="2" charset="-122"/>
              </a:defRPr>
            </a:lvl1pPr>
            <a:lvl2pPr marL="742950" indent="-285750" defTabSz="895350">
              <a:defRPr sz="800">
                <a:solidFill>
                  <a:schemeClr val="tx1"/>
                </a:solidFill>
                <a:latin typeface="Calibri" pitchFamily="34" charset="0"/>
                <a:ea typeface="宋体" pitchFamily="2" charset="-122"/>
              </a:defRPr>
            </a:lvl2pPr>
            <a:lvl3pPr marL="1143000" indent="-228600" defTabSz="895350">
              <a:defRPr sz="800">
                <a:solidFill>
                  <a:schemeClr val="tx1"/>
                </a:solidFill>
                <a:latin typeface="Calibri" pitchFamily="34" charset="0"/>
                <a:ea typeface="宋体" pitchFamily="2" charset="-122"/>
              </a:defRPr>
            </a:lvl3pPr>
            <a:lvl4pPr marL="1600200" indent="-228600" defTabSz="895350">
              <a:defRPr sz="800">
                <a:solidFill>
                  <a:schemeClr val="tx1"/>
                </a:solidFill>
                <a:latin typeface="Calibri" pitchFamily="34" charset="0"/>
                <a:ea typeface="宋体" pitchFamily="2" charset="-122"/>
              </a:defRPr>
            </a:lvl4pPr>
            <a:lvl5pPr marL="2057400" indent="-228600" defTabSz="895350">
              <a:defRPr sz="800">
                <a:solidFill>
                  <a:schemeClr val="tx1"/>
                </a:solidFill>
                <a:latin typeface="Calibri" pitchFamily="34" charset="0"/>
                <a:ea typeface="宋体" pitchFamily="2" charset="-122"/>
              </a:defRPr>
            </a:lvl5pPr>
            <a:lvl6pPr marL="2514600" indent="-228600" defTabSz="895350" fontAlgn="base">
              <a:spcBef>
                <a:spcPct val="0"/>
              </a:spcBef>
              <a:spcAft>
                <a:spcPct val="0"/>
              </a:spcAft>
              <a:defRPr sz="800">
                <a:solidFill>
                  <a:schemeClr val="tx1"/>
                </a:solidFill>
                <a:latin typeface="Calibri" pitchFamily="34" charset="0"/>
                <a:ea typeface="宋体" pitchFamily="2" charset="-122"/>
              </a:defRPr>
            </a:lvl6pPr>
            <a:lvl7pPr marL="2971800" indent="-228600" defTabSz="895350" fontAlgn="base">
              <a:spcBef>
                <a:spcPct val="0"/>
              </a:spcBef>
              <a:spcAft>
                <a:spcPct val="0"/>
              </a:spcAft>
              <a:defRPr sz="800">
                <a:solidFill>
                  <a:schemeClr val="tx1"/>
                </a:solidFill>
                <a:latin typeface="Calibri" pitchFamily="34" charset="0"/>
                <a:ea typeface="宋体" pitchFamily="2" charset="-122"/>
              </a:defRPr>
            </a:lvl7pPr>
            <a:lvl8pPr marL="3429000" indent="-228600" defTabSz="895350" fontAlgn="base">
              <a:spcBef>
                <a:spcPct val="0"/>
              </a:spcBef>
              <a:spcAft>
                <a:spcPct val="0"/>
              </a:spcAft>
              <a:defRPr sz="800">
                <a:solidFill>
                  <a:schemeClr val="tx1"/>
                </a:solidFill>
                <a:latin typeface="Calibri" pitchFamily="34" charset="0"/>
                <a:ea typeface="宋体" pitchFamily="2" charset="-122"/>
              </a:defRPr>
            </a:lvl8pPr>
            <a:lvl9pPr marL="3886200" indent="-228600" defTabSz="895350" fontAlgn="base">
              <a:spcBef>
                <a:spcPct val="0"/>
              </a:spcBef>
              <a:spcAft>
                <a:spcPct val="0"/>
              </a:spcAft>
              <a:defRPr sz="800">
                <a:solidFill>
                  <a:schemeClr val="tx1"/>
                </a:solidFill>
                <a:latin typeface="Calibri" pitchFamily="34" charset="0"/>
                <a:ea typeface="宋体" pitchFamily="2" charset="-122"/>
              </a:defRPr>
            </a:lvl9pPr>
          </a:lstStyle>
          <a:p>
            <a:pPr marL="0" marR="0" lvl="0" indent="0" algn="ctr" defTabSz="895350" rtl="0" eaLnBrk="0" fontAlgn="auto" latinLnBrk="0" hangingPunct="0">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prstClr val="white"/>
                </a:solidFill>
                <a:effectLst/>
                <a:uLnTx/>
                <a:uFillTx/>
                <a:latin typeface="微软雅黑" pitchFamily="34" charset="-122"/>
                <a:ea typeface="微软雅黑" pitchFamily="34" charset="-122"/>
                <a:cs typeface="+mn-cs"/>
              </a:rPr>
              <a:t>3</a:t>
            </a:r>
          </a:p>
        </p:txBody>
      </p:sp>
      <p:sp>
        <p:nvSpPr>
          <p:cNvPr id="12" name="矩形 17">
            <a:extLst>
              <a:ext uri="{FF2B5EF4-FFF2-40B4-BE49-F238E27FC236}">
                <a16:creationId xmlns:a16="http://schemas.microsoft.com/office/drawing/2014/main" id="{8FB9CA3F-C3AF-473B-87BA-7EAE29B220B3}"/>
              </a:ext>
            </a:extLst>
          </p:cNvPr>
          <p:cNvSpPr>
            <a:spLocks noChangeArrowheads="1"/>
          </p:cNvSpPr>
          <p:nvPr/>
        </p:nvSpPr>
        <p:spPr bwMode="auto">
          <a:xfrm>
            <a:off x="2667905" y="3966511"/>
            <a:ext cx="7560000" cy="438424"/>
          </a:xfrm>
          <a:prstGeom prst="rect">
            <a:avLst/>
          </a:prstGeom>
          <a:solidFill>
            <a:schemeClr val="bg1"/>
          </a:solidFill>
          <a:ln>
            <a:noFill/>
          </a:ln>
          <a:effectLst/>
        </p:spPr>
        <p:txBody>
          <a:bodyPr wrap="square" lIns="105000" tIns="52500" rIns="105000" bIns="52500" anchor="ctr">
            <a:spAutoFit/>
          </a:bodyPr>
          <a:lstStyle>
            <a:lvl1pPr>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ea typeface="微软雅黑" panose="020B0503020204020204" pitchFamily="34" charset="-122"/>
                <a:sym typeface="Times New Roman" panose="02020603050405020304" pitchFamily="18"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3pPr>
            <a:lvl4pPr marL="1600200" indent="-228600">
              <a:spcBef>
                <a:spcPts val="400"/>
              </a:spcBef>
              <a:buClr>
                <a:srgbClr val="8BA2B4"/>
              </a:buClr>
              <a:buSzPct val="70000"/>
              <a:buFont typeface="Wingdings" panose="05000000000000000000" pitchFamily="2" charset="2"/>
              <a:buChar char=""/>
              <a:defRPr sz="20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9pPr>
          </a:lstStyle>
          <a:p>
            <a:pPr marL="0" marR="0" lvl="0" indent="0" algn="l" defTabSz="914400" rtl="0" eaLnBrk="0" fontAlgn="base" latinLnBrk="0" hangingPunct="0">
              <a:lnSpc>
                <a:spcPct val="90000"/>
              </a:lnSpc>
              <a:spcBef>
                <a:spcPts val="600"/>
              </a:spcBef>
              <a:spcAft>
                <a:spcPct val="0"/>
              </a:spcAft>
              <a:buClr>
                <a:srgbClr val="4F81BD"/>
              </a:buClr>
              <a:buSzPct val="76000"/>
              <a:buFont typeface="Wingdings 3" panose="05040102010807070707" pitchFamily="18" charset="2"/>
              <a:buNone/>
              <a:tabLst/>
              <a:defRPr/>
            </a:pPr>
            <a:r>
              <a:rPr kumimoji="0" lang="en-US" altLang="zh-CN" sz="2400" b="1" i="0" u="none" strike="noStrike" kern="1200" cap="none" spc="0" normalizeH="0" baseline="0" noProof="0" dirty="0">
                <a:ln>
                  <a:noFill/>
                </a:ln>
                <a:solidFill>
                  <a:srgbClr val="2F142A"/>
                </a:solidFill>
                <a:effectLst/>
                <a:uLnTx/>
                <a:uFillTx/>
                <a:latin typeface="微软雅黑" panose="020B0503020204020204" pitchFamily="34" charset="-122"/>
                <a:ea typeface="微软雅黑" panose="020B0503020204020204" pitchFamily="34" charset="-122"/>
                <a:cs typeface="+mn-cs"/>
                <a:sym typeface="Times New Roman" panose="02020603050405020304" pitchFamily="18" charset="0"/>
              </a:rPr>
              <a:t>Memorable Moments</a:t>
            </a:r>
          </a:p>
        </p:txBody>
      </p:sp>
      <p:sp>
        <p:nvSpPr>
          <p:cNvPr id="13" name="Text Box 17">
            <a:extLst>
              <a:ext uri="{FF2B5EF4-FFF2-40B4-BE49-F238E27FC236}">
                <a16:creationId xmlns:a16="http://schemas.microsoft.com/office/drawing/2014/main" id="{B9BF9948-57AE-4E8F-B398-2D7A24D2A060}"/>
              </a:ext>
            </a:extLst>
          </p:cNvPr>
          <p:cNvSpPr txBox="1">
            <a:spLocks noChangeArrowheads="1"/>
          </p:cNvSpPr>
          <p:nvPr/>
        </p:nvSpPr>
        <p:spPr bwMode="auto">
          <a:xfrm>
            <a:off x="1925584" y="3156067"/>
            <a:ext cx="611764" cy="612000"/>
          </a:xfrm>
          <a:prstGeom prst="rect">
            <a:avLst/>
          </a:prstGeom>
          <a:solidFill>
            <a:srgbClr val="432559"/>
          </a:solidFill>
          <a:ln w="9525">
            <a:noFill/>
            <a:miter lim="800000"/>
            <a:headEnd/>
            <a:tailEnd/>
          </a:ln>
          <a:effectLst>
            <a:outerShdw blurRad="50800" dist="38100" dir="8100000" algn="tr" rotWithShape="0">
              <a:prstClr val="black">
                <a:alpha val="40000"/>
              </a:prstClr>
            </a:outerShdw>
          </a:effectLst>
        </p:spPr>
        <p:txBody>
          <a:bodyPr wrap="none" lIns="0" tIns="0" rIns="0" bIns="0" anchor="ctr" anchorCtr="1"/>
          <a:lstStyle>
            <a:lvl1pPr defTabSz="895350">
              <a:defRPr sz="800">
                <a:solidFill>
                  <a:schemeClr val="tx1"/>
                </a:solidFill>
                <a:latin typeface="Calibri" pitchFamily="34" charset="0"/>
                <a:ea typeface="宋体" pitchFamily="2" charset="-122"/>
              </a:defRPr>
            </a:lvl1pPr>
            <a:lvl2pPr marL="742950" indent="-285750" defTabSz="895350">
              <a:defRPr sz="800">
                <a:solidFill>
                  <a:schemeClr val="tx1"/>
                </a:solidFill>
                <a:latin typeface="Calibri" pitchFamily="34" charset="0"/>
                <a:ea typeface="宋体" pitchFamily="2" charset="-122"/>
              </a:defRPr>
            </a:lvl2pPr>
            <a:lvl3pPr marL="1143000" indent="-228600" defTabSz="895350">
              <a:defRPr sz="800">
                <a:solidFill>
                  <a:schemeClr val="tx1"/>
                </a:solidFill>
                <a:latin typeface="Calibri" pitchFamily="34" charset="0"/>
                <a:ea typeface="宋体" pitchFamily="2" charset="-122"/>
              </a:defRPr>
            </a:lvl3pPr>
            <a:lvl4pPr marL="1600200" indent="-228600" defTabSz="895350">
              <a:defRPr sz="800">
                <a:solidFill>
                  <a:schemeClr val="tx1"/>
                </a:solidFill>
                <a:latin typeface="Calibri" pitchFamily="34" charset="0"/>
                <a:ea typeface="宋体" pitchFamily="2" charset="-122"/>
              </a:defRPr>
            </a:lvl4pPr>
            <a:lvl5pPr marL="2057400" indent="-228600" defTabSz="895350">
              <a:defRPr sz="800">
                <a:solidFill>
                  <a:schemeClr val="tx1"/>
                </a:solidFill>
                <a:latin typeface="Calibri" pitchFamily="34" charset="0"/>
                <a:ea typeface="宋体" pitchFamily="2" charset="-122"/>
              </a:defRPr>
            </a:lvl5pPr>
            <a:lvl6pPr marL="2514600" indent="-228600" defTabSz="895350" fontAlgn="base">
              <a:spcBef>
                <a:spcPct val="0"/>
              </a:spcBef>
              <a:spcAft>
                <a:spcPct val="0"/>
              </a:spcAft>
              <a:defRPr sz="800">
                <a:solidFill>
                  <a:schemeClr val="tx1"/>
                </a:solidFill>
                <a:latin typeface="Calibri" pitchFamily="34" charset="0"/>
                <a:ea typeface="宋体" pitchFamily="2" charset="-122"/>
              </a:defRPr>
            </a:lvl6pPr>
            <a:lvl7pPr marL="2971800" indent="-228600" defTabSz="895350" fontAlgn="base">
              <a:spcBef>
                <a:spcPct val="0"/>
              </a:spcBef>
              <a:spcAft>
                <a:spcPct val="0"/>
              </a:spcAft>
              <a:defRPr sz="800">
                <a:solidFill>
                  <a:schemeClr val="tx1"/>
                </a:solidFill>
                <a:latin typeface="Calibri" pitchFamily="34" charset="0"/>
                <a:ea typeface="宋体" pitchFamily="2" charset="-122"/>
              </a:defRPr>
            </a:lvl7pPr>
            <a:lvl8pPr marL="3429000" indent="-228600" defTabSz="895350" fontAlgn="base">
              <a:spcBef>
                <a:spcPct val="0"/>
              </a:spcBef>
              <a:spcAft>
                <a:spcPct val="0"/>
              </a:spcAft>
              <a:defRPr sz="800">
                <a:solidFill>
                  <a:schemeClr val="tx1"/>
                </a:solidFill>
                <a:latin typeface="Calibri" pitchFamily="34" charset="0"/>
                <a:ea typeface="宋体" pitchFamily="2" charset="-122"/>
              </a:defRPr>
            </a:lvl8pPr>
            <a:lvl9pPr marL="3886200" indent="-228600" defTabSz="895350" fontAlgn="base">
              <a:spcBef>
                <a:spcPct val="0"/>
              </a:spcBef>
              <a:spcAft>
                <a:spcPct val="0"/>
              </a:spcAft>
              <a:defRPr sz="800">
                <a:solidFill>
                  <a:schemeClr val="tx1"/>
                </a:solidFill>
                <a:latin typeface="Calibri" pitchFamily="34" charset="0"/>
                <a:ea typeface="宋体" pitchFamily="2" charset="-122"/>
              </a:defRPr>
            </a:lvl9pPr>
          </a:lstStyle>
          <a:p>
            <a:pPr marL="0" marR="0" lvl="0" indent="0" algn="ctr" defTabSz="895350" rtl="0" eaLnBrk="0" fontAlgn="auto" latinLnBrk="0" hangingPunct="0">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prstClr val="white"/>
                </a:solidFill>
                <a:effectLst/>
                <a:uLnTx/>
                <a:uFillTx/>
                <a:latin typeface="微软雅黑" pitchFamily="34" charset="-122"/>
                <a:ea typeface="微软雅黑" pitchFamily="34" charset="-122"/>
                <a:cs typeface="+mn-cs"/>
              </a:rPr>
              <a:t>2</a:t>
            </a:r>
          </a:p>
        </p:txBody>
      </p:sp>
      <p:sp>
        <p:nvSpPr>
          <p:cNvPr id="14" name="矩形 17">
            <a:extLst>
              <a:ext uri="{FF2B5EF4-FFF2-40B4-BE49-F238E27FC236}">
                <a16:creationId xmlns:a16="http://schemas.microsoft.com/office/drawing/2014/main" id="{FBFDA6E8-8215-4051-98EF-6E348F0F2A6F}"/>
              </a:ext>
            </a:extLst>
          </p:cNvPr>
          <p:cNvSpPr>
            <a:spLocks noChangeArrowheads="1"/>
          </p:cNvSpPr>
          <p:nvPr/>
        </p:nvSpPr>
        <p:spPr bwMode="auto">
          <a:xfrm>
            <a:off x="2667905" y="3242855"/>
            <a:ext cx="7560000" cy="438424"/>
          </a:xfrm>
          <a:prstGeom prst="rect">
            <a:avLst/>
          </a:prstGeom>
          <a:solidFill>
            <a:schemeClr val="bg1"/>
          </a:solidFill>
          <a:ln>
            <a:noFill/>
          </a:ln>
          <a:effectLst/>
        </p:spPr>
        <p:txBody>
          <a:bodyPr wrap="square" lIns="105000" tIns="52500" rIns="105000" bIns="52500" anchor="ctr">
            <a:spAutoFit/>
          </a:bodyPr>
          <a:lstStyle>
            <a:lvl1pPr>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ea typeface="微软雅黑" panose="020B0503020204020204" pitchFamily="34" charset="-122"/>
                <a:sym typeface="Times New Roman" panose="02020603050405020304" pitchFamily="18"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3pPr>
            <a:lvl4pPr marL="1600200" indent="-228600">
              <a:spcBef>
                <a:spcPts val="400"/>
              </a:spcBef>
              <a:buClr>
                <a:srgbClr val="8BA2B4"/>
              </a:buClr>
              <a:buSzPct val="70000"/>
              <a:buFont typeface="Wingdings" panose="05000000000000000000" pitchFamily="2" charset="2"/>
              <a:buChar char=""/>
              <a:defRPr sz="20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9pPr>
          </a:lstStyle>
          <a:p>
            <a:pPr marL="0" marR="0" lvl="0" indent="0" algn="l" defTabSz="914400" rtl="0" eaLnBrk="0" fontAlgn="base" latinLnBrk="0" hangingPunct="0">
              <a:lnSpc>
                <a:spcPct val="90000"/>
              </a:lnSpc>
              <a:spcBef>
                <a:spcPts val="600"/>
              </a:spcBef>
              <a:spcAft>
                <a:spcPct val="0"/>
              </a:spcAft>
              <a:buClr>
                <a:srgbClr val="4F81BD"/>
              </a:buClr>
              <a:buSzPct val="76000"/>
              <a:buFont typeface="Wingdings 3" panose="05040102010807070707" pitchFamily="18" charset="2"/>
              <a:buNone/>
              <a:tabLst/>
              <a:defRPr/>
            </a:pPr>
            <a:r>
              <a:rPr kumimoji="0" lang="en-US" altLang="zh-CN" sz="2400" b="1" i="0" u="none" strike="noStrike" kern="1200" cap="none" spc="0" normalizeH="0" baseline="0" noProof="0" dirty="0">
                <a:ln>
                  <a:noFill/>
                </a:ln>
                <a:solidFill>
                  <a:srgbClr val="2F142A"/>
                </a:solidFill>
                <a:effectLst/>
                <a:uLnTx/>
                <a:uFillTx/>
                <a:latin typeface="微软雅黑" panose="020B0503020204020204" pitchFamily="34" charset="-122"/>
                <a:ea typeface="微软雅黑" panose="020B0503020204020204" pitchFamily="34" charset="-122"/>
                <a:cs typeface="+mn-cs"/>
                <a:sym typeface="Times New Roman" panose="02020603050405020304" pitchFamily="18" charset="0"/>
              </a:rPr>
              <a:t>Strategies and Techniques</a:t>
            </a:r>
          </a:p>
        </p:txBody>
      </p:sp>
      <p:cxnSp>
        <p:nvCxnSpPr>
          <p:cNvPr id="15" name="直接连接符 14">
            <a:extLst>
              <a:ext uri="{FF2B5EF4-FFF2-40B4-BE49-F238E27FC236}">
                <a16:creationId xmlns:a16="http://schemas.microsoft.com/office/drawing/2014/main" id="{20252A19-3622-4E73-ACA9-7E0A9D6C6C2B}"/>
              </a:ext>
            </a:extLst>
          </p:cNvPr>
          <p:cNvCxnSpPr>
            <a:cxnSpLocks/>
          </p:cNvCxnSpPr>
          <p:nvPr/>
        </p:nvCxnSpPr>
        <p:spPr>
          <a:xfrm>
            <a:off x="1949984" y="3082444"/>
            <a:ext cx="8280000" cy="0"/>
          </a:xfrm>
          <a:prstGeom prst="line">
            <a:avLst/>
          </a:prstGeom>
          <a:ln>
            <a:solidFill>
              <a:schemeClr val="bg1">
                <a:lumMod val="50000"/>
              </a:scheme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6" name="直接连接符 15">
            <a:extLst>
              <a:ext uri="{FF2B5EF4-FFF2-40B4-BE49-F238E27FC236}">
                <a16:creationId xmlns:a16="http://schemas.microsoft.com/office/drawing/2014/main" id="{3EA40ABC-1221-48EA-A5DA-BF42BF741EE1}"/>
              </a:ext>
            </a:extLst>
          </p:cNvPr>
          <p:cNvCxnSpPr>
            <a:cxnSpLocks/>
          </p:cNvCxnSpPr>
          <p:nvPr/>
        </p:nvCxnSpPr>
        <p:spPr>
          <a:xfrm>
            <a:off x="1949984" y="4526462"/>
            <a:ext cx="8280000" cy="0"/>
          </a:xfrm>
          <a:prstGeom prst="line">
            <a:avLst/>
          </a:prstGeom>
          <a:ln>
            <a:solidFill>
              <a:schemeClr val="bg1">
                <a:lumMod val="50000"/>
              </a:scheme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2B30DA2A-8119-414E-AFAE-E396ABD8B512}"/>
              </a:ext>
            </a:extLst>
          </p:cNvPr>
          <p:cNvCxnSpPr>
            <a:cxnSpLocks/>
          </p:cNvCxnSpPr>
          <p:nvPr/>
        </p:nvCxnSpPr>
        <p:spPr>
          <a:xfrm>
            <a:off x="1949984" y="3802947"/>
            <a:ext cx="8280000" cy="0"/>
          </a:xfrm>
          <a:prstGeom prst="line">
            <a:avLst/>
          </a:prstGeom>
          <a:ln>
            <a:solidFill>
              <a:schemeClr val="bg1">
                <a:lumMod val="50000"/>
              </a:scheme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1530904"/>
      </p:ext>
    </p:extLst>
  </p:cSld>
  <p:clrMapOvr>
    <a:masterClrMapping/>
  </p:clrMapOvr>
  <mc:AlternateContent xmlns:mc="http://schemas.openxmlformats.org/markup-compatibility/2006" xmlns:p14="http://schemas.microsoft.com/office/powerpoint/2010/main">
    <mc:Choice Requires="p14">
      <p:transition spd="slow" p14:dur="6250" advTm="5000"/>
    </mc:Choice>
    <mc:Fallback xmlns="">
      <p:transition spd="slow" advTm="5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altLang="zh-CN" dirty="0"/>
              <a:t>Group Competition</a:t>
            </a:r>
            <a:endParaRPr lang="en-US" altLang="en-US" dirty="0"/>
          </a:p>
        </p:txBody>
      </p:sp>
      <p:pic>
        <p:nvPicPr>
          <p:cNvPr id="4" name="图片 3">
            <a:extLst>
              <a:ext uri="{FF2B5EF4-FFF2-40B4-BE49-F238E27FC236}">
                <a16:creationId xmlns:a16="http://schemas.microsoft.com/office/drawing/2014/main" id="{2784DA6D-5215-45FF-A2FB-70E005C4033A}"/>
              </a:ext>
            </a:extLst>
          </p:cNvPr>
          <p:cNvPicPr>
            <a:picLocks noChangeAspect="1"/>
          </p:cNvPicPr>
          <p:nvPr/>
        </p:nvPicPr>
        <p:blipFill rotWithShape="1">
          <a:blip r:embed="rId2"/>
          <a:srcRect t="3824"/>
          <a:stretch/>
        </p:blipFill>
        <p:spPr>
          <a:xfrm>
            <a:off x="10502721" y="0"/>
            <a:ext cx="1689279" cy="977248"/>
          </a:xfrm>
          <a:prstGeom prst="rect">
            <a:avLst/>
          </a:prstGeom>
        </p:spPr>
      </p:pic>
      <p:pic>
        <p:nvPicPr>
          <p:cNvPr id="6" name="图片 5">
            <a:extLst>
              <a:ext uri="{FF2B5EF4-FFF2-40B4-BE49-F238E27FC236}">
                <a16:creationId xmlns:a16="http://schemas.microsoft.com/office/drawing/2014/main" id="{EF4F9A4A-9DC4-463D-B61A-3CBFA30EA39B}"/>
              </a:ext>
            </a:extLst>
          </p:cNvPr>
          <p:cNvPicPr>
            <a:picLocks noChangeAspect="1"/>
          </p:cNvPicPr>
          <p:nvPr/>
        </p:nvPicPr>
        <p:blipFill rotWithShape="1">
          <a:blip r:embed="rId3"/>
          <a:srcRect l="-1" t="8284" r="1440"/>
          <a:stretch/>
        </p:blipFill>
        <p:spPr>
          <a:xfrm>
            <a:off x="-1" y="6307814"/>
            <a:ext cx="3123128" cy="550185"/>
          </a:xfrm>
          <a:prstGeom prst="rect">
            <a:avLst/>
          </a:prstGeom>
        </p:spPr>
      </p:pic>
      <p:sp>
        <p:nvSpPr>
          <p:cNvPr id="21" name="内容占位符 2">
            <a:extLst>
              <a:ext uri="{FF2B5EF4-FFF2-40B4-BE49-F238E27FC236}">
                <a16:creationId xmlns:a16="http://schemas.microsoft.com/office/drawing/2014/main" id="{916ACDAC-7D48-4F35-8C85-56F09F7E4FB5}"/>
              </a:ext>
            </a:extLst>
          </p:cNvPr>
          <p:cNvSpPr>
            <a:spLocks noGrp="1"/>
          </p:cNvSpPr>
          <p:nvPr>
            <p:ph idx="1"/>
          </p:nvPr>
        </p:nvSpPr>
        <p:spPr>
          <a:xfrm>
            <a:off x="577255" y="1172699"/>
            <a:ext cx="11322137" cy="5014544"/>
          </a:xfrm>
        </p:spPr>
        <p:txBody>
          <a:bodyPr/>
          <a:lstStyle/>
          <a:p>
            <a:r>
              <a:rPr lang="en-US" altLang="zh-CN" dirty="0"/>
              <a:t>Firstly split the data</a:t>
            </a:r>
          </a:p>
          <a:p>
            <a:r>
              <a:rPr lang="en-US" altLang="zh-CN" dirty="0"/>
              <a:t>Dispatch it to different nodes and different graphics cards through </a:t>
            </a:r>
            <a:r>
              <a:rPr lang="en-US" altLang="zh-CN" dirty="0" err="1"/>
              <a:t>openmpi</a:t>
            </a:r>
            <a:endParaRPr lang="en-US" altLang="zh-CN" dirty="0"/>
          </a:p>
          <a:p>
            <a:r>
              <a:rPr lang="en-US" altLang="zh-CN" dirty="0"/>
              <a:t>And obtain the final result by merging calculations</a:t>
            </a:r>
          </a:p>
          <a:p>
            <a:r>
              <a:rPr lang="en-US" altLang="zh-CN" dirty="0"/>
              <a:t>Each process only need to communicate in disk, so we can simply separate them into multi-GPU</a:t>
            </a:r>
          </a:p>
          <a:p>
            <a:endParaRPr lang="en-US" altLang="zh-CN" dirty="0"/>
          </a:p>
        </p:txBody>
      </p:sp>
      <p:grpSp>
        <p:nvGrpSpPr>
          <p:cNvPr id="2" name="组合 1">
            <a:extLst>
              <a:ext uri="{FF2B5EF4-FFF2-40B4-BE49-F238E27FC236}">
                <a16:creationId xmlns:a16="http://schemas.microsoft.com/office/drawing/2014/main" id="{B8A65F2A-C19C-4748-9F3B-B02956FF5F0D}"/>
              </a:ext>
            </a:extLst>
          </p:cNvPr>
          <p:cNvGrpSpPr/>
          <p:nvPr/>
        </p:nvGrpSpPr>
        <p:grpSpPr>
          <a:xfrm>
            <a:off x="3212504" y="2884457"/>
            <a:ext cx="7611427" cy="3302786"/>
            <a:chOff x="3212504" y="2884457"/>
            <a:chExt cx="7611427" cy="3302786"/>
          </a:xfrm>
        </p:grpSpPr>
        <p:sp>
          <p:nvSpPr>
            <p:cNvPr id="22" name="矩形: 圆角 21">
              <a:extLst>
                <a:ext uri="{FF2B5EF4-FFF2-40B4-BE49-F238E27FC236}">
                  <a16:creationId xmlns:a16="http://schemas.microsoft.com/office/drawing/2014/main" id="{EF7AC2F4-3CA1-4832-A33A-122F877094F1}"/>
                </a:ext>
              </a:extLst>
            </p:cNvPr>
            <p:cNvSpPr/>
            <p:nvPr/>
          </p:nvSpPr>
          <p:spPr>
            <a:xfrm>
              <a:off x="3788568" y="4223491"/>
              <a:ext cx="1872208" cy="597003"/>
            </a:xfrm>
            <a:prstGeom prst="roundRect">
              <a:avLst>
                <a:gd name="adj" fmla="val 3169"/>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3" name="图片 22">
              <a:extLst>
                <a:ext uri="{FF2B5EF4-FFF2-40B4-BE49-F238E27FC236}">
                  <a16:creationId xmlns:a16="http://schemas.microsoft.com/office/drawing/2014/main" id="{562F9A0A-4DEA-4949-90B5-141FA1CA790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247395" y="5469746"/>
              <a:ext cx="764083" cy="683653"/>
            </a:xfrm>
            <a:prstGeom prst="rect">
              <a:avLst/>
            </a:prstGeom>
          </p:spPr>
        </p:pic>
        <p:sp>
          <p:nvSpPr>
            <p:cNvPr id="24" name="矩形 23">
              <a:extLst>
                <a:ext uri="{FF2B5EF4-FFF2-40B4-BE49-F238E27FC236}">
                  <a16:creationId xmlns:a16="http://schemas.microsoft.com/office/drawing/2014/main" id="{84AB880F-ACA1-4FD2-A873-93FE5B1C0EAF}"/>
                </a:ext>
              </a:extLst>
            </p:cNvPr>
            <p:cNvSpPr/>
            <p:nvPr/>
          </p:nvSpPr>
          <p:spPr>
            <a:xfrm>
              <a:off x="3212504" y="2884457"/>
              <a:ext cx="576064"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t>data</a:t>
              </a:r>
              <a:endParaRPr lang="zh-CN" altLang="en-US" sz="1400" dirty="0"/>
            </a:p>
          </p:txBody>
        </p:sp>
        <p:sp>
          <p:nvSpPr>
            <p:cNvPr id="25" name="矩形 24">
              <a:extLst>
                <a:ext uri="{FF2B5EF4-FFF2-40B4-BE49-F238E27FC236}">
                  <a16:creationId xmlns:a16="http://schemas.microsoft.com/office/drawing/2014/main" id="{FE69D7E0-D880-49A7-A6F2-7787642B3E85}"/>
                </a:ext>
              </a:extLst>
            </p:cNvPr>
            <p:cNvSpPr/>
            <p:nvPr/>
          </p:nvSpPr>
          <p:spPr>
            <a:xfrm>
              <a:off x="4103378" y="2884457"/>
              <a:ext cx="576064"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t>data</a:t>
              </a:r>
              <a:endParaRPr lang="zh-CN" altLang="en-US" sz="1400" dirty="0"/>
            </a:p>
          </p:txBody>
        </p:sp>
        <p:sp>
          <p:nvSpPr>
            <p:cNvPr id="26" name="矩形 25">
              <a:extLst>
                <a:ext uri="{FF2B5EF4-FFF2-40B4-BE49-F238E27FC236}">
                  <a16:creationId xmlns:a16="http://schemas.microsoft.com/office/drawing/2014/main" id="{D10F1D22-F5F3-4B9A-AF4F-3EB615AB7E2A}"/>
                </a:ext>
              </a:extLst>
            </p:cNvPr>
            <p:cNvSpPr/>
            <p:nvPr/>
          </p:nvSpPr>
          <p:spPr>
            <a:xfrm>
              <a:off x="5516760" y="2884457"/>
              <a:ext cx="576064"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t>data</a:t>
              </a:r>
              <a:endParaRPr lang="zh-CN" altLang="en-US" sz="1400" dirty="0"/>
            </a:p>
          </p:txBody>
        </p:sp>
        <p:pic>
          <p:nvPicPr>
            <p:cNvPr id="27" name="图片 26">
              <a:extLst>
                <a:ext uri="{FF2B5EF4-FFF2-40B4-BE49-F238E27FC236}">
                  <a16:creationId xmlns:a16="http://schemas.microsoft.com/office/drawing/2014/main" id="{CCA3F45E-9EFA-4AE4-B6B8-F1AA0629F30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072624" y="5278681"/>
              <a:ext cx="764083" cy="683653"/>
            </a:xfrm>
            <a:prstGeom prst="rect">
              <a:avLst/>
            </a:prstGeom>
          </p:spPr>
        </p:pic>
        <p:pic>
          <p:nvPicPr>
            <p:cNvPr id="28" name="图片 27">
              <a:extLst>
                <a:ext uri="{FF2B5EF4-FFF2-40B4-BE49-F238E27FC236}">
                  <a16:creationId xmlns:a16="http://schemas.microsoft.com/office/drawing/2014/main" id="{D1275C30-63B1-429F-82D2-CD03953F49F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5041471" y="5503590"/>
              <a:ext cx="764083" cy="683653"/>
            </a:xfrm>
            <a:prstGeom prst="rect">
              <a:avLst/>
            </a:prstGeom>
          </p:spPr>
        </p:pic>
        <p:pic>
          <p:nvPicPr>
            <p:cNvPr id="29" name="图片 28">
              <a:extLst>
                <a:ext uri="{FF2B5EF4-FFF2-40B4-BE49-F238E27FC236}">
                  <a16:creationId xmlns:a16="http://schemas.microsoft.com/office/drawing/2014/main" id="{CF4B7E1A-0377-4DD5-A50C-38E1FF759DA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866700" y="5307606"/>
              <a:ext cx="764083" cy="683653"/>
            </a:xfrm>
            <a:prstGeom prst="rect">
              <a:avLst/>
            </a:prstGeom>
          </p:spPr>
        </p:pic>
        <p:pic>
          <p:nvPicPr>
            <p:cNvPr id="30" name="图片 29">
              <a:extLst>
                <a:ext uri="{FF2B5EF4-FFF2-40B4-BE49-F238E27FC236}">
                  <a16:creationId xmlns:a16="http://schemas.microsoft.com/office/drawing/2014/main" id="{C4BFA88C-B0F7-429A-AC92-FAD65071ADF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3483312" y="5440821"/>
              <a:ext cx="764083" cy="683653"/>
            </a:xfrm>
            <a:prstGeom prst="rect">
              <a:avLst/>
            </a:prstGeom>
          </p:spPr>
        </p:pic>
        <p:pic>
          <p:nvPicPr>
            <p:cNvPr id="31" name="图片 30">
              <a:extLst>
                <a:ext uri="{FF2B5EF4-FFF2-40B4-BE49-F238E27FC236}">
                  <a16:creationId xmlns:a16="http://schemas.microsoft.com/office/drawing/2014/main" id="{79CCE28A-3C35-4982-89DC-7C559A0E771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3308541" y="5249756"/>
              <a:ext cx="764083" cy="683653"/>
            </a:xfrm>
            <a:prstGeom prst="rect">
              <a:avLst/>
            </a:prstGeom>
          </p:spPr>
        </p:pic>
        <p:pic>
          <p:nvPicPr>
            <p:cNvPr id="32" name="图片 31">
              <a:extLst>
                <a:ext uri="{FF2B5EF4-FFF2-40B4-BE49-F238E27FC236}">
                  <a16:creationId xmlns:a16="http://schemas.microsoft.com/office/drawing/2014/main" id="{92622CA2-9CC4-491F-BFE6-CA72E1918A2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5835547" y="5497290"/>
              <a:ext cx="764083" cy="683653"/>
            </a:xfrm>
            <a:prstGeom prst="rect">
              <a:avLst/>
            </a:prstGeom>
          </p:spPr>
        </p:pic>
        <p:pic>
          <p:nvPicPr>
            <p:cNvPr id="33" name="图片 32">
              <a:extLst>
                <a:ext uri="{FF2B5EF4-FFF2-40B4-BE49-F238E27FC236}">
                  <a16:creationId xmlns:a16="http://schemas.microsoft.com/office/drawing/2014/main" id="{9674FAA1-92F3-4139-8E60-F97AA6FE13C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5660776" y="5306225"/>
              <a:ext cx="764083" cy="683653"/>
            </a:xfrm>
            <a:prstGeom prst="rect">
              <a:avLst/>
            </a:prstGeom>
          </p:spPr>
        </p:pic>
        <p:pic>
          <p:nvPicPr>
            <p:cNvPr id="34" name="图片 33">
              <a:extLst>
                <a:ext uri="{FF2B5EF4-FFF2-40B4-BE49-F238E27FC236}">
                  <a16:creationId xmlns:a16="http://schemas.microsoft.com/office/drawing/2014/main" id="{F643217A-A3C6-470F-9F68-3DEB814358F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3849796" y="4283147"/>
              <a:ext cx="597623" cy="504056"/>
            </a:xfrm>
            <a:prstGeom prst="rect">
              <a:avLst/>
            </a:prstGeom>
          </p:spPr>
        </p:pic>
        <p:sp>
          <p:nvSpPr>
            <p:cNvPr id="35" name="文本框 34">
              <a:extLst>
                <a:ext uri="{FF2B5EF4-FFF2-40B4-BE49-F238E27FC236}">
                  <a16:creationId xmlns:a16="http://schemas.microsoft.com/office/drawing/2014/main" id="{B5E3B56C-4A55-4B0F-8811-14C202515A31}"/>
                </a:ext>
              </a:extLst>
            </p:cNvPr>
            <p:cNvSpPr txBox="1"/>
            <p:nvPr/>
          </p:nvSpPr>
          <p:spPr>
            <a:xfrm>
              <a:off x="4399018" y="4361245"/>
              <a:ext cx="1440160" cy="369332"/>
            </a:xfrm>
            <a:prstGeom prst="rect">
              <a:avLst/>
            </a:prstGeom>
            <a:noFill/>
          </p:spPr>
          <p:txBody>
            <a:bodyPr wrap="square" rtlCol="0">
              <a:spAutoFit/>
            </a:bodyPr>
            <a:lstStyle/>
            <a:p>
              <a:r>
                <a:rPr lang="en-US" altLang="zh-CN" dirty="0" err="1"/>
                <a:t>OpenMPI</a:t>
              </a:r>
              <a:endParaRPr lang="zh-CN" altLang="en-US" dirty="0"/>
            </a:p>
          </p:txBody>
        </p:sp>
        <p:cxnSp>
          <p:nvCxnSpPr>
            <p:cNvPr id="36" name="连接符: 肘形 35">
              <a:extLst>
                <a:ext uri="{FF2B5EF4-FFF2-40B4-BE49-F238E27FC236}">
                  <a16:creationId xmlns:a16="http://schemas.microsoft.com/office/drawing/2014/main" id="{DF5128F3-15F9-43EE-B78B-96C52DD244D5}"/>
                </a:ext>
              </a:extLst>
            </p:cNvPr>
            <p:cNvCxnSpPr>
              <a:cxnSpLocks/>
            </p:cNvCxnSpPr>
            <p:nvPr/>
          </p:nvCxnSpPr>
          <p:spPr>
            <a:xfrm rot="16200000" flipH="1">
              <a:off x="3456477" y="3432573"/>
              <a:ext cx="834978" cy="746859"/>
            </a:xfrm>
            <a:prstGeom prst="bentConnector3">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7" name="连接符: 肘形 36">
              <a:extLst>
                <a:ext uri="{FF2B5EF4-FFF2-40B4-BE49-F238E27FC236}">
                  <a16:creationId xmlns:a16="http://schemas.microsoft.com/office/drawing/2014/main" id="{DAE522E0-2DA3-46C2-B660-C0339C7B155D}"/>
                </a:ext>
              </a:extLst>
            </p:cNvPr>
            <p:cNvCxnSpPr>
              <a:stCxn id="25" idx="2"/>
            </p:cNvCxnSpPr>
            <p:nvPr/>
          </p:nvCxnSpPr>
          <p:spPr>
            <a:xfrm rot="16200000" flipH="1">
              <a:off x="4117937" y="3661986"/>
              <a:ext cx="834978" cy="288032"/>
            </a:xfrm>
            <a:prstGeom prst="bentConnector3">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8" name="连接符: 肘形 37">
              <a:extLst>
                <a:ext uri="{FF2B5EF4-FFF2-40B4-BE49-F238E27FC236}">
                  <a16:creationId xmlns:a16="http://schemas.microsoft.com/office/drawing/2014/main" id="{647F689B-1B26-4BF6-89CE-F8AF4C46D491}"/>
                </a:ext>
              </a:extLst>
            </p:cNvPr>
            <p:cNvCxnSpPr>
              <a:stCxn id="26" idx="2"/>
            </p:cNvCxnSpPr>
            <p:nvPr/>
          </p:nvCxnSpPr>
          <p:spPr>
            <a:xfrm rot="5400000">
              <a:off x="5019407" y="3435008"/>
              <a:ext cx="831881" cy="738891"/>
            </a:xfrm>
            <a:prstGeom prst="bentConnector3">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9" name="文本框 38">
              <a:extLst>
                <a:ext uri="{FF2B5EF4-FFF2-40B4-BE49-F238E27FC236}">
                  <a16:creationId xmlns:a16="http://schemas.microsoft.com/office/drawing/2014/main" id="{959BF9E5-9FE6-41A4-AF3E-5FC45D2C225E}"/>
                </a:ext>
              </a:extLst>
            </p:cNvPr>
            <p:cNvSpPr txBox="1"/>
            <p:nvPr/>
          </p:nvSpPr>
          <p:spPr>
            <a:xfrm>
              <a:off x="4893259" y="2884457"/>
              <a:ext cx="405628" cy="369332"/>
            </a:xfrm>
            <a:prstGeom prst="rect">
              <a:avLst/>
            </a:prstGeom>
            <a:noFill/>
          </p:spPr>
          <p:txBody>
            <a:bodyPr wrap="square" rtlCol="0">
              <a:spAutoFit/>
            </a:bodyPr>
            <a:lstStyle/>
            <a:p>
              <a:r>
                <a:rPr lang="en-US" altLang="zh-CN" dirty="0"/>
                <a:t>…</a:t>
              </a:r>
              <a:endParaRPr lang="zh-CN" altLang="en-US" dirty="0"/>
            </a:p>
          </p:txBody>
        </p:sp>
        <p:cxnSp>
          <p:nvCxnSpPr>
            <p:cNvPr id="40" name="连接符: 肘形 39">
              <a:extLst>
                <a:ext uri="{FF2B5EF4-FFF2-40B4-BE49-F238E27FC236}">
                  <a16:creationId xmlns:a16="http://schemas.microsoft.com/office/drawing/2014/main" id="{0D73A8C7-8992-4233-BAFD-A18B12646E4F}"/>
                </a:ext>
              </a:extLst>
            </p:cNvPr>
            <p:cNvCxnSpPr>
              <a:cxnSpLocks/>
            </p:cNvCxnSpPr>
            <p:nvPr/>
          </p:nvCxnSpPr>
          <p:spPr>
            <a:xfrm rot="5400000">
              <a:off x="3992995" y="4518081"/>
              <a:ext cx="429262" cy="1034089"/>
            </a:xfrm>
            <a:prstGeom prst="bentConnector3">
              <a:avLst>
                <a:gd name="adj1" fmla="val 50888"/>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1" name="连接符: 肘形 40">
              <a:extLst>
                <a:ext uri="{FF2B5EF4-FFF2-40B4-BE49-F238E27FC236}">
                  <a16:creationId xmlns:a16="http://schemas.microsoft.com/office/drawing/2014/main" id="{834A0E9D-1991-4431-81E6-0FBF1D4C84E5}"/>
                </a:ext>
              </a:extLst>
            </p:cNvPr>
            <p:cNvCxnSpPr>
              <a:stCxn id="22" idx="2"/>
              <a:endCxn id="33" idx="0"/>
            </p:cNvCxnSpPr>
            <p:nvPr/>
          </p:nvCxnSpPr>
          <p:spPr>
            <a:xfrm rot="16200000" flipH="1">
              <a:off x="5140880" y="4404286"/>
              <a:ext cx="485731" cy="1318146"/>
            </a:xfrm>
            <a:prstGeom prst="bentConnector3">
              <a:avLst>
                <a:gd name="adj1" fmla="val 44819"/>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2" name="连接符: 肘形 41">
              <a:extLst>
                <a:ext uri="{FF2B5EF4-FFF2-40B4-BE49-F238E27FC236}">
                  <a16:creationId xmlns:a16="http://schemas.microsoft.com/office/drawing/2014/main" id="{1938288B-A606-4EBA-8F7D-892E6404E36F}"/>
                </a:ext>
              </a:extLst>
            </p:cNvPr>
            <p:cNvCxnSpPr>
              <a:cxnSpLocks/>
            </p:cNvCxnSpPr>
            <p:nvPr/>
          </p:nvCxnSpPr>
          <p:spPr>
            <a:xfrm rot="5400000">
              <a:off x="4360576" y="4914585"/>
              <a:ext cx="458187" cy="270006"/>
            </a:xfrm>
            <a:prstGeom prst="bentConnector3">
              <a:avLst>
                <a:gd name="adj1" fmla="val 4792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3" name="连接符: 肘形 42">
              <a:extLst>
                <a:ext uri="{FF2B5EF4-FFF2-40B4-BE49-F238E27FC236}">
                  <a16:creationId xmlns:a16="http://schemas.microsoft.com/office/drawing/2014/main" id="{FE410DEC-B203-4EAE-BF57-0B0FDABEF608}"/>
                </a:ext>
              </a:extLst>
            </p:cNvPr>
            <p:cNvCxnSpPr>
              <a:cxnSpLocks/>
            </p:cNvCxnSpPr>
            <p:nvPr/>
          </p:nvCxnSpPr>
          <p:spPr>
            <a:xfrm rot="16200000" flipH="1">
              <a:off x="4743150" y="4801324"/>
              <a:ext cx="487112" cy="524070"/>
            </a:xfrm>
            <a:prstGeom prst="bentConnector3">
              <a:avLst>
                <a:gd name="adj1" fmla="val 44916"/>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44" name="图片 43">
              <a:extLst>
                <a:ext uri="{FF2B5EF4-FFF2-40B4-BE49-F238E27FC236}">
                  <a16:creationId xmlns:a16="http://schemas.microsoft.com/office/drawing/2014/main" id="{6D0444C5-D4AE-4155-A7DB-54711407BA14}"/>
                </a:ext>
              </a:extLst>
            </p:cNvPr>
            <p:cNvPicPr>
              <a:picLocks noChangeAspect="1"/>
            </p:cNvPicPr>
            <p:nvPr/>
          </p:nvPicPr>
          <p:blipFill>
            <a:blip r:embed="rId8"/>
            <a:stretch>
              <a:fillRect/>
            </a:stretch>
          </p:blipFill>
          <p:spPr>
            <a:xfrm>
              <a:off x="7133741" y="3130038"/>
              <a:ext cx="648072" cy="643321"/>
            </a:xfrm>
            <a:prstGeom prst="rect">
              <a:avLst/>
            </a:prstGeom>
          </p:spPr>
        </p:pic>
        <p:sp>
          <p:nvSpPr>
            <p:cNvPr id="45" name="文本框 44">
              <a:extLst>
                <a:ext uri="{FF2B5EF4-FFF2-40B4-BE49-F238E27FC236}">
                  <a16:creationId xmlns:a16="http://schemas.microsoft.com/office/drawing/2014/main" id="{243719A4-F72B-4D26-BFAF-7FFD66D89A1E}"/>
                </a:ext>
              </a:extLst>
            </p:cNvPr>
            <p:cNvSpPr txBox="1"/>
            <p:nvPr/>
          </p:nvSpPr>
          <p:spPr>
            <a:xfrm>
              <a:off x="7312143" y="3366802"/>
              <a:ext cx="597669" cy="400110"/>
            </a:xfrm>
            <a:prstGeom prst="rect">
              <a:avLst/>
            </a:prstGeom>
            <a:noFill/>
          </p:spPr>
          <p:txBody>
            <a:bodyPr wrap="square" rtlCol="0">
              <a:spAutoFit/>
            </a:bodyPr>
            <a:lstStyle/>
            <a:p>
              <a:r>
                <a:rPr lang="en-US" altLang="zh-CN" sz="2000" b="1" dirty="0">
                  <a:solidFill>
                    <a:srgbClr val="335E80"/>
                  </a:solidFill>
                </a:rPr>
                <a:t>PY</a:t>
              </a:r>
              <a:endParaRPr lang="zh-CN" altLang="en-US" sz="2000" b="1" dirty="0">
                <a:solidFill>
                  <a:srgbClr val="335E80"/>
                </a:solidFill>
              </a:endParaRPr>
            </a:p>
          </p:txBody>
        </p:sp>
        <p:pic>
          <p:nvPicPr>
            <p:cNvPr id="46" name="图片 45">
              <a:extLst>
                <a:ext uri="{FF2B5EF4-FFF2-40B4-BE49-F238E27FC236}">
                  <a16:creationId xmlns:a16="http://schemas.microsoft.com/office/drawing/2014/main" id="{53890DCA-89AF-4A78-B076-2082E5B2D8E2}"/>
                </a:ext>
              </a:extLst>
            </p:cNvPr>
            <p:cNvPicPr>
              <a:picLocks noChangeAspect="1"/>
            </p:cNvPicPr>
            <p:nvPr/>
          </p:nvPicPr>
          <p:blipFill>
            <a:blip r:embed="rId8"/>
            <a:stretch>
              <a:fillRect/>
            </a:stretch>
          </p:blipFill>
          <p:spPr>
            <a:xfrm>
              <a:off x="8113453" y="3136485"/>
              <a:ext cx="648072" cy="643321"/>
            </a:xfrm>
            <a:prstGeom prst="rect">
              <a:avLst/>
            </a:prstGeom>
          </p:spPr>
        </p:pic>
        <p:sp>
          <p:nvSpPr>
            <p:cNvPr id="47" name="文本框 46">
              <a:extLst>
                <a:ext uri="{FF2B5EF4-FFF2-40B4-BE49-F238E27FC236}">
                  <a16:creationId xmlns:a16="http://schemas.microsoft.com/office/drawing/2014/main" id="{D0FF9D91-5A0F-4612-AD21-278714C88888}"/>
                </a:ext>
              </a:extLst>
            </p:cNvPr>
            <p:cNvSpPr txBox="1"/>
            <p:nvPr/>
          </p:nvSpPr>
          <p:spPr>
            <a:xfrm>
              <a:off x="8291855" y="3373249"/>
              <a:ext cx="597669" cy="400110"/>
            </a:xfrm>
            <a:prstGeom prst="rect">
              <a:avLst/>
            </a:prstGeom>
            <a:noFill/>
          </p:spPr>
          <p:txBody>
            <a:bodyPr wrap="square" rtlCol="0">
              <a:spAutoFit/>
            </a:bodyPr>
            <a:lstStyle/>
            <a:p>
              <a:r>
                <a:rPr lang="en-US" altLang="zh-CN" sz="2000" b="1" dirty="0">
                  <a:solidFill>
                    <a:srgbClr val="335E80"/>
                  </a:solidFill>
                </a:rPr>
                <a:t>PY</a:t>
              </a:r>
              <a:endParaRPr lang="zh-CN" altLang="en-US" sz="2000" b="1" dirty="0">
                <a:solidFill>
                  <a:srgbClr val="335E80"/>
                </a:solidFill>
              </a:endParaRPr>
            </a:p>
          </p:txBody>
        </p:sp>
        <p:pic>
          <p:nvPicPr>
            <p:cNvPr id="48" name="图片 47">
              <a:extLst>
                <a:ext uri="{FF2B5EF4-FFF2-40B4-BE49-F238E27FC236}">
                  <a16:creationId xmlns:a16="http://schemas.microsoft.com/office/drawing/2014/main" id="{B38A82B7-CF81-4560-ABD3-ACD86C703E4B}"/>
                </a:ext>
              </a:extLst>
            </p:cNvPr>
            <p:cNvPicPr>
              <a:picLocks noChangeAspect="1"/>
            </p:cNvPicPr>
            <p:nvPr/>
          </p:nvPicPr>
          <p:blipFill>
            <a:blip r:embed="rId8"/>
            <a:stretch>
              <a:fillRect/>
            </a:stretch>
          </p:blipFill>
          <p:spPr>
            <a:xfrm>
              <a:off x="9093165" y="3123591"/>
              <a:ext cx="648072" cy="643321"/>
            </a:xfrm>
            <a:prstGeom prst="rect">
              <a:avLst/>
            </a:prstGeom>
          </p:spPr>
        </p:pic>
        <p:sp>
          <p:nvSpPr>
            <p:cNvPr id="49" name="文本框 48">
              <a:extLst>
                <a:ext uri="{FF2B5EF4-FFF2-40B4-BE49-F238E27FC236}">
                  <a16:creationId xmlns:a16="http://schemas.microsoft.com/office/drawing/2014/main" id="{E8581FE0-95E6-4F14-BAEA-29C59C004DC2}"/>
                </a:ext>
              </a:extLst>
            </p:cNvPr>
            <p:cNvSpPr txBox="1"/>
            <p:nvPr/>
          </p:nvSpPr>
          <p:spPr>
            <a:xfrm>
              <a:off x="9271567" y="3360355"/>
              <a:ext cx="597669" cy="400110"/>
            </a:xfrm>
            <a:prstGeom prst="rect">
              <a:avLst/>
            </a:prstGeom>
            <a:noFill/>
          </p:spPr>
          <p:txBody>
            <a:bodyPr wrap="square" rtlCol="0">
              <a:spAutoFit/>
            </a:bodyPr>
            <a:lstStyle/>
            <a:p>
              <a:r>
                <a:rPr lang="en-US" altLang="zh-CN" sz="2000" b="1" dirty="0">
                  <a:solidFill>
                    <a:srgbClr val="335E80"/>
                  </a:solidFill>
                </a:rPr>
                <a:t>PY</a:t>
              </a:r>
              <a:endParaRPr lang="zh-CN" altLang="en-US" sz="2000" b="1" dirty="0">
                <a:solidFill>
                  <a:srgbClr val="335E80"/>
                </a:solidFill>
              </a:endParaRPr>
            </a:p>
          </p:txBody>
        </p:sp>
        <p:sp>
          <p:nvSpPr>
            <p:cNvPr id="50" name="矩形 49">
              <a:extLst>
                <a:ext uri="{FF2B5EF4-FFF2-40B4-BE49-F238E27FC236}">
                  <a16:creationId xmlns:a16="http://schemas.microsoft.com/office/drawing/2014/main" id="{E06A7A78-1B03-40AA-8170-01ECC219E5AF}"/>
                </a:ext>
              </a:extLst>
            </p:cNvPr>
            <p:cNvSpPr/>
            <p:nvPr/>
          </p:nvSpPr>
          <p:spPr>
            <a:xfrm>
              <a:off x="7080112" y="4279534"/>
              <a:ext cx="2766014" cy="5288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t>DISK</a:t>
              </a:r>
              <a:endParaRPr lang="zh-CN" altLang="en-US" b="1" dirty="0"/>
            </a:p>
          </p:txBody>
        </p:sp>
        <p:cxnSp>
          <p:nvCxnSpPr>
            <p:cNvPr id="51" name="直接箭头连接符 50">
              <a:extLst>
                <a:ext uri="{FF2B5EF4-FFF2-40B4-BE49-F238E27FC236}">
                  <a16:creationId xmlns:a16="http://schemas.microsoft.com/office/drawing/2014/main" id="{136DE1CF-E31A-43B8-AA48-A241970912EC}"/>
                </a:ext>
              </a:extLst>
            </p:cNvPr>
            <p:cNvCxnSpPr>
              <a:cxnSpLocks/>
            </p:cNvCxnSpPr>
            <p:nvPr/>
          </p:nvCxnSpPr>
          <p:spPr>
            <a:xfrm>
              <a:off x="7455007" y="3779806"/>
              <a:ext cx="0" cy="42056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52" name="直接箭头连接符 51">
              <a:extLst>
                <a:ext uri="{FF2B5EF4-FFF2-40B4-BE49-F238E27FC236}">
                  <a16:creationId xmlns:a16="http://schemas.microsoft.com/office/drawing/2014/main" id="{33F1F8A3-0332-4658-8BF3-FF644101FE63}"/>
                </a:ext>
              </a:extLst>
            </p:cNvPr>
            <p:cNvCxnSpPr>
              <a:cxnSpLocks/>
            </p:cNvCxnSpPr>
            <p:nvPr/>
          </p:nvCxnSpPr>
          <p:spPr>
            <a:xfrm>
              <a:off x="8463119" y="3773202"/>
              <a:ext cx="0" cy="42056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53" name="直接箭头连接符 52">
              <a:extLst>
                <a:ext uri="{FF2B5EF4-FFF2-40B4-BE49-F238E27FC236}">
                  <a16:creationId xmlns:a16="http://schemas.microsoft.com/office/drawing/2014/main" id="{36237EAE-D453-4A79-9D3B-CB37E9750B0C}"/>
                </a:ext>
              </a:extLst>
            </p:cNvPr>
            <p:cNvCxnSpPr>
              <a:cxnSpLocks/>
            </p:cNvCxnSpPr>
            <p:nvPr/>
          </p:nvCxnSpPr>
          <p:spPr>
            <a:xfrm>
              <a:off x="9471231" y="3766598"/>
              <a:ext cx="0" cy="42056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54" name="文本框 53">
              <a:extLst>
                <a:ext uri="{FF2B5EF4-FFF2-40B4-BE49-F238E27FC236}">
                  <a16:creationId xmlns:a16="http://schemas.microsoft.com/office/drawing/2014/main" id="{76CAF359-7536-46D0-A016-7C99BA7407C7}"/>
                </a:ext>
              </a:extLst>
            </p:cNvPr>
            <p:cNvSpPr txBox="1"/>
            <p:nvPr/>
          </p:nvSpPr>
          <p:spPr>
            <a:xfrm>
              <a:off x="9909531" y="4300758"/>
              <a:ext cx="914400" cy="523220"/>
            </a:xfrm>
            <a:prstGeom prst="rect">
              <a:avLst/>
            </a:prstGeom>
            <a:noFill/>
          </p:spPr>
          <p:txBody>
            <a:bodyPr wrap="square" rtlCol="0">
              <a:spAutoFit/>
            </a:bodyPr>
            <a:lstStyle/>
            <a:p>
              <a:r>
                <a:rPr lang="en-US" altLang="zh-CN" sz="1400" b="1" dirty="0"/>
                <a:t>TIME </a:t>
              </a:r>
            </a:p>
            <a:p>
              <a:r>
                <a:rPr lang="en-US" altLang="zh-CN" sz="1400" b="1" dirty="0"/>
                <a:t>XEB</a:t>
              </a:r>
              <a:endParaRPr lang="zh-CN" altLang="en-US" sz="1400" b="1" dirty="0"/>
            </a:p>
          </p:txBody>
        </p:sp>
        <p:cxnSp>
          <p:nvCxnSpPr>
            <p:cNvPr id="55" name="直接箭头连接符 54">
              <a:extLst>
                <a:ext uri="{FF2B5EF4-FFF2-40B4-BE49-F238E27FC236}">
                  <a16:creationId xmlns:a16="http://schemas.microsoft.com/office/drawing/2014/main" id="{6003E653-8464-46FD-9B00-20EF39BA578B}"/>
                </a:ext>
              </a:extLst>
            </p:cNvPr>
            <p:cNvCxnSpPr>
              <a:cxnSpLocks/>
            </p:cNvCxnSpPr>
            <p:nvPr/>
          </p:nvCxnSpPr>
          <p:spPr>
            <a:xfrm>
              <a:off x="8463119" y="4913436"/>
              <a:ext cx="0" cy="50405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56" name="文本框 55">
              <a:extLst>
                <a:ext uri="{FF2B5EF4-FFF2-40B4-BE49-F238E27FC236}">
                  <a16:creationId xmlns:a16="http://schemas.microsoft.com/office/drawing/2014/main" id="{2E61AD34-2AAC-4F70-8334-8B6E17715E87}"/>
                </a:ext>
              </a:extLst>
            </p:cNvPr>
            <p:cNvSpPr txBox="1"/>
            <p:nvPr/>
          </p:nvSpPr>
          <p:spPr>
            <a:xfrm>
              <a:off x="7545022" y="5522511"/>
              <a:ext cx="1980916" cy="307777"/>
            </a:xfrm>
            <a:prstGeom prst="rect">
              <a:avLst/>
            </a:prstGeom>
            <a:noFill/>
          </p:spPr>
          <p:txBody>
            <a:bodyPr wrap="square" rtlCol="0">
              <a:spAutoFit/>
            </a:bodyPr>
            <a:lstStyle/>
            <a:p>
              <a:r>
                <a:rPr lang="en-US" altLang="zh-CN" sz="1400" b="1" dirty="0"/>
                <a:t>FINAL TIME &amp; XEB</a:t>
              </a:r>
              <a:endParaRPr lang="zh-CN" altLang="en-US" sz="1400" b="1" dirty="0"/>
            </a:p>
          </p:txBody>
        </p:sp>
      </p:grpSp>
    </p:spTree>
    <p:extLst>
      <p:ext uri="{BB962C8B-B14F-4D97-AF65-F5344CB8AC3E}">
        <p14:creationId xmlns:p14="http://schemas.microsoft.com/office/powerpoint/2010/main" val="2916057653"/>
      </p:ext>
    </p:extLst>
  </p:cSld>
  <p:clrMapOvr>
    <a:masterClrMapping/>
  </p:clrMapOvr>
  <mc:AlternateContent xmlns:mc="http://schemas.openxmlformats.org/markup-compatibility/2006" xmlns:p14="http://schemas.microsoft.com/office/powerpoint/2010/main">
    <mc:Choice Requires="p14">
      <p:transition spd="slow" p14:dur="6250" advTm="5000"/>
    </mc:Choice>
    <mc:Fallback xmlns="">
      <p:transition spd="slow" advTm="5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公司名称&#10;&#10;已自动生成说明">
            <a:extLst>
              <a:ext uri="{FF2B5EF4-FFF2-40B4-BE49-F238E27FC236}">
                <a16:creationId xmlns:a16="http://schemas.microsoft.com/office/drawing/2014/main" id="{79DC28FB-FE0B-458D-89B4-6302CA595328}"/>
              </a:ext>
            </a:extLst>
          </p:cNvPr>
          <p:cNvPicPr>
            <a:picLocks noChangeAspect="1"/>
          </p:cNvPicPr>
          <p:nvPr/>
        </p:nvPicPr>
        <p:blipFill rotWithShape="1">
          <a:blip r:embed="rId2"/>
          <a:srcRect t="8289" r="2008" b="21229"/>
          <a:stretch/>
        </p:blipFill>
        <p:spPr>
          <a:xfrm>
            <a:off x="0" y="2539093"/>
            <a:ext cx="12192000" cy="2321861"/>
          </a:xfrm>
          <a:prstGeom prst="rect">
            <a:avLst/>
          </a:prstGeom>
        </p:spPr>
      </p:pic>
      <p:sp>
        <p:nvSpPr>
          <p:cNvPr id="2" name="文本框 1">
            <a:extLst>
              <a:ext uri="{FF2B5EF4-FFF2-40B4-BE49-F238E27FC236}">
                <a16:creationId xmlns:a16="http://schemas.microsoft.com/office/drawing/2014/main" id="{29650B2D-13E0-4F6D-B4F1-A5B9FF4E8292}"/>
              </a:ext>
            </a:extLst>
          </p:cNvPr>
          <p:cNvSpPr txBox="1"/>
          <p:nvPr/>
        </p:nvSpPr>
        <p:spPr>
          <a:xfrm>
            <a:off x="335360" y="945577"/>
            <a:ext cx="6896440" cy="830997"/>
          </a:xfrm>
          <a:prstGeom prst="rect">
            <a:avLst/>
          </a:prstGeom>
          <a:noFill/>
        </p:spPr>
        <p:txBody>
          <a:bodyPr wrap="none" rtlCol="0">
            <a:spAutoFit/>
          </a:bodyPr>
          <a:lstStyle/>
          <a:p>
            <a:pPr defTabSz="609576" fontAlgn="base">
              <a:spcBef>
                <a:spcPct val="0"/>
              </a:spcBef>
              <a:spcAft>
                <a:spcPct val="0"/>
              </a:spcAft>
            </a:pPr>
            <a:r>
              <a:rPr lang="en-US" altLang="zh-CN" sz="4800" b="1" dirty="0">
                <a:solidFill>
                  <a:srgbClr val="1A165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Memorable Moments</a:t>
            </a:r>
            <a:endParaRPr lang="zh-CN" altLang="en-US" sz="4500" dirty="0">
              <a:solidFill>
                <a:srgbClr val="1A165E"/>
              </a:solidFill>
              <a:effectLst>
                <a:outerShdw blurRad="38100" dist="38100" dir="2700000" algn="tl">
                  <a:srgbClr val="000000">
                    <a:alpha val="43137"/>
                  </a:srgbClr>
                </a:outerShdw>
              </a:effectLst>
              <a:latin typeface="Candara" panose="020E0502030303020204" pitchFamily="34" charset="0"/>
              <a:ea typeface="微软雅黑" panose="020B0503020204020204" pitchFamily="34" charset="-122"/>
            </a:endParaRPr>
          </a:p>
        </p:txBody>
      </p:sp>
    </p:spTree>
    <p:extLst>
      <p:ext uri="{BB962C8B-B14F-4D97-AF65-F5344CB8AC3E}">
        <p14:creationId xmlns:p14="http://schemas.microsoft.com/office/powerpoint/2010/main" val="26441166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altLang="en-US" dirty="0"/>
              <a:t>Packing and Preparing</a:t>
            </a:r>
          </a:p>
        </p:txBody>
      </p:sp>
      <p:pic>
        <p:nvPicPr>
          <p:cNvPr id="4" name="图片 3">
            <a:extLst>
              <a:ext uri="{FF2B5EF4-FFF2-40B4-BE49-F238E27FC236}">
                <a16:creationId xmlns:a16="http://schemas.microsoft.com/office/drawing/2014/main" id="{2784DA6D-5215-45FF-A2FB-70E005C4033A}"/>
              </a:ext>
            </a:extLst>
          </p:cNvPr>
          <p:cNvPicPr>
            <a:picLocks noChangeAspect="1"/>
          </p:cNvPicPr>
          <p:nvPr/>
        </p:nvPicPr>
        <p:blipFill rotWithShape="1">
          <a:blip r:embed="rId2"/>
          <a:srcRect t="3824"/>
          <a:stretch/>
        </p:blipFill>
        <p:spPr>
          <a:xfrm>
            <a:off x="10502721" y="0"/>
            <a:ext cx="1689279" cy="977248"/>
          </a:xfrm>
          <a:prstGeom prst="rect">
            <a:avLst/>
          </a:prstGeom>
        </p:spPr>
      </p:pic>
      <p:pic>
        <p:nvPicPr>
          <p:cNvPr id="6" name="图片 5">
            <a:extLst>
              <a:ext uri="{FF2B5EF4-FFF2-40B4-BE49-F238E27FC236}">
                <a16:creationId xmlns:a16="http://schemas.microsoft.com/office/drawing/2014/main" id="{EF4F9A4A-9DC4-463D-B61A-3CBFA30EA39B}"/>
              </a:ext>
            </a:extLst>
          </p:cNvPr>
          <p:cNvPicPr>
            <a:picLocks noChangeAspect="1"/>
          </p:cNvPicPr>
          <p:nvPr/>
        </p:nvPicPr>
        <p:blipFill rotWithShape="1">
          <a:blip r:embed="rId3"/>
          <a:srcRect l="-1" t="8284" r="1440"/>
          <a:stretch/>
        </p:blipFill>
        <p:spPr>
          <a:xfrm>
            <a:off x="-1" y="6307814"/>
            <a:ext cx="3123128" cy="550185"/>
          </a:xfrm>
          <a:prstGeom prst="rect">
            <a:avLst/>
          </a:prstGeom>
        </p:spPr>
      </p:pic>
      <p:pic>
        <p:nvPicPr>
          <p:cNvPr id="5" name="图片 4">
            <a:extLst>
              <a:ext uri="{FF2B5EF4-FFF2-40B4-BE49-F238E27FC236}">
                <a16:creationId xmlns:a16="http://schemas.microsoft.com/office/drawing/2014/main" id="{1F7D5E73-14E0-4A7E-9B20-EDC458CED1E7}"/>
              </a:ext>
            </a:extLst>
          </p:cNvPr>
          <p:cNvPicPr>
            <a:picLocks noChangeAspect="1"/>
          </p:cNvPicPr>
          <p:nvPr/>
        </p:nvPicPr>
        <p:blipFill>
          <a:blip r:embed="rId4"/>
          <a:stretch>
            <a:fillRect/>
          </a:stretch>
        </p:blipFill>
        <p:spPr>
          <a:xfrm>
            <a:off x="7413498" y="1242079"/>
            <a:ext cx="3656838" cy="4875784"/>
          </a:xfrm>
          <a:prstGeom prst="rect">
            <a:avLst/>
          </a:prstGeom>
        </p:spPr>
      </p:pic>
      <p:pic>
        <p:nvPicPr>
          <p:cNvPr id="8" name="图片 7">
            <a:extLst>
              <a:ext uri="{FF2B5EF4-FFF2-40B4-BE49-F238E27FC236}">
                <a16:creationId xmlns:a16="http://schemas.microsoft.com/office/drawing/2014/main" id="{0698E13C-3FC2-49EF-9C48-B54CCD777FF4}"/>
              </a:ext>
            </a:extLst>
          </p:cNvPr>
          <p:cNvPicPr>
            <a:picLocks noChangeAspect="1"/>
          </p:cNvPicPr>
          <p:nvPr/>
        </p:nvPicPr>
        <p:blipFill>
          <a:blip r:embed="rId5"/>
          <a:stretch>
            <a:fillRect/>
          </a:stretch>
        </p:blipFill>
        <p:spPr>
          <a:xfrm>
            <a:off x="1024128" y="1559883"/>
            <a:ext cx="5453888" cy="4090416"/>
          </a:xfrm>
          <a:prstGeom prst="rect">
            <a:avLst/>
          </a:prstGeom>
        </p:spPr>
      </p:pic>
    </p:spTree>
    <p:extLst>
      <p:ext uri="{BB962C8B-B14F-4D97-AF65-F5344CB8AC3E}">
        <p14:creationId xmlns:p14="http://schemas.microsoft.com/office/powerpoint/2010/main" val="2664794334"/>
      </p:ext>
    </p:extLst>
  </p:cSld>
  <p:clrMapOvr>
    <a:masterClrMapping/>
  </p:clrMapOvr>
  <mc:AlternateContent xmlns:mc="http://schemas.openxmlformats.org/markup-compatibility/2006" xmlns:p14="http://schemas.microsoft.com/office/powerpoint/2010/main">
    <mc:Choice Requires="p14">
      <p:transition spd="slow" p14:dur="6250" advTm="5000"/>
    </mc:Choice>
    <mc:Fallback xmlns="">
      <p:transition spd="slow" advTm="5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altLang="en-US" dirty="0"/>
              <a:t>Hardware Assembly</a:t>
            </a:r>
          </a:p>
        </p:txBody>
      </p:sp>
      <p:pic>
        <p:nvPicPr>
          <p:cNvPr id="4" name="图片 3">
            <a:extLst>
              <a:ext uri="{FF2B5EF4-FFF2-40B4-BE49-F238E27FC236}">
                <a16:creationId xmlns:a16="http://schemas.microsoft.com/office/drawing/2014/main" id="{2784DA6D-5215-45FF-A2FB-70E005C4033A}"/>
              </a:ext>
            </a:extLst>
          </p:cNvPr>
          <p:cNvPicPr>
            <a:picLocks noChangeAspect="1"/>
          </p:cNvPicPr>
          <p:nvPr/>
        </p:nvPicPr>
        <p:blipFill rotWithShape="1">
          <a:blip r:embed="rId2"/>
          <a:srcRect t="3824"/>
          <a:stretch/>
        </p:blipFill>
        <p:spPr>
          <a:xfrm>
            <a:off x="10502721" y="0"/>
            <a:ext cx="1689279" cy="977248"/>
          </a:xfrm>
          <a:prstGeom prst="rect">
            <a:avLst/>
          </a:prstGeom>
        </p:spPr>
      </p:pic>
      <p:pic>
        <p:nvPicPr>
          <p:cNvPr id="6" name="图片 5">
            <a:extLst>
              <a:ext uri="{FF2B5EF4-FFF2-40B4-BE49-F238E27FC236}">
                <a16:creationId xmlns:a16="http://schemas.microsoft.com/office/drawing/2014/main" id="{EF4F9A4A-9DC4-463D-B61A-3CBFA30EA39B}"/>
              </a:ext>
            </a:extLst>
          </p:cNvPr>
          <p:cNvPicPr>
            <a:picLocks noChangeAspect="1"/>
          </p:cNvPicPr>
          <p:nvPr/>
        </p:nvPicPr>
        <p:blipFill rotWithShape="1">
          <a:blip r:embed="rId3"/>
          <a:srcRect l="-1" t="8284" r="1440"/>
          <a:stretch/>
        </p:blipFill>
        <p:spPr>
          <a:xfrm>
            <a:off x="-1" y="6307814"/>
            <a:ext cx="3123128" cy="550185"/>
          </a:xfrm>
          <a:prstGeom prst="rect">
            <a:avLst/>
          </a:prstGeom>
        </p:spPr>
      </p:pic>
      <p:pic>
        <p:nvPicPr>
          <p:cNvPr id="3" name="图片 2">
            <a:extLst>
              <a:ext uri="{FF2B5EF4-FFF2-40B4-BE49-F238E27FC236}">
                <a16:creationId xmlns:a16="http://schemas.microsoft.com/office/drawing/2014/main" id="{406E9B09-F19E-43A4-90C9-D0CD9EAD6182}"/>
              </a:ext>
            </a:extLst>
          </p:cNvPr>
          <p:cNvPicPr>
            <a:picLocks noChangeAspect="1"/>
          </p:cNvPicPr>
          <p:nvPr/>
        </p:nvPicPr>
        <p:blipFill>
          <a:blip r:embed="rId4"/>
          <a:stretch>
            <a:fillRect/>
          </a:stretch>
        </p:blipFill>
        <p:spPr>
          <a:xfrm>
            <a:off x="662110" y="1591056"/>
            <a:ext cx="4901184" cy="3675888"/>
          </a:xfrm>
          <a:prstGeom prst="rect">
            <a:avLst/>
          </a:prstGeom>
        </p:spPr>
      </p:pic>
      <p:pic>
        <p:nvPicPr>
          <p:cNvPr id="9" name="图片 8">
            <a:extLst>
              <a:ext uri="{FF2B5EF4-FFF2-40B4-BE49-F238E27FC236}">
                <a16:creationId xmlns:a16="http://schemas.microsoft.com/office/drawing/2014/main" id="{676343AB-9B3C-47EB-9F60-43D9F91A2FDB}"/>
              </a:ext>
            </a:extLst>
          </p:cNvPr>
          <p:cNvPicPr>
            <a:picLocks noChangeAspect="1"/>
          </p:cNvPicPr>
          <p:nvPr/>
        </p:nvPicPr>
        <p:blipFill>
          <a:blip r:embed="rId5"/>
          <a:stretch>
            <a:fillRect/>
          </a:stretch>
        </p:blipFill>
        <p:spPr>
          <a:xfrm>
            <a:off x="9145672" y="1591056"/>
            <a:ext cx="2791206" cy="3721608"/>
          </a:xfrm>
          <a:prstGeom prst="rect">
            <a:avLst/>
          </a:prstGeom>
        </p:spPr>
      </p:pic>
      <p:pic>
        <p:nvPicPr>
          <p:cNvPr id="11" name="图片 10">
            <a:extLst>
              <a:ext uri="{FF2B5EF4-FFF2-40B4-BE49-F238E27FC236}">
                <a16:creationId xmlns:a16="http://schemas.microsoft.com/office/drawing/2014/main" id="{6A2A7EAF-8BA5-4B67-B583-09BFBD332858}"/>
              </a:ext>
            </a:extLst>
          </p:cNvPr>
          <p:cNvPicPr>
            <a:picLocks noChangeAspect="1"/>
          </p:cNvPicPr>
          <p:nvPr/>
        </p:nvPicPr>
        <p:blipFill>
          <a:blip r:embed="rId6"/>
          <a:stretch>
            <a:fillRect/>
          </a:stretch>
        </p:blipFill>
        <p:spPr>
          <a:xfrm>
            <a:off x="5637133" y="1591056"/>
            <a:ext cx="3434699" cy="4579598"/>
          </a:xfrm>
          <a:prstGeom prst="rect">
            <a:avLst/>
          </a:prstGeom>
        </p:spPr>
      </p:pic>
    </p:spTree>
    <p:extLst>
      <p:ext uri="{BB962C8B-B14F-4D97-AF65-F5344CB8AC3E}">
        <p14:creationId xmlns:p14="http://schemas.microsoft.com/office/powerpoint/2010/main" val="28464446"/>
      </p:ext>
    </p:extLst>
  </p:cSld>
  <p:clrMapOvr>
    <a:masterClrMapping/>
  </p:clrMapOvr>
  <mc:AlternateContent xmlns:mc="http://schemas.openxmlformats.org/markup-compatibility/2006" xmlns:p14="http://schemas.microsoft.com/office/powerpoint/2010/main">
    <mc:Choice Requires="p14">
      <p:transition spd="slow" p14:dur="6250" advTm="5000"/>
    </mc:Choice>
    <mc:Fallback xmlns="">
      <p:transition spd="slow" advTm="5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altLang="zh-CN" dirty="0"/>
              <a:t>Enjoying Delicious Breaks </a:t>
            </a:r>
            <a:endParaRPr lang="en-US" altLang="en-US" dirty="0"/>
          </a:p>
        </p:txBody>
      </p:sp>
      <p:pic>
        <p:nvPicPr>
          <p:cNvPr id="4" name="图片 3">
            <a:extLst>
              <a:ext uri="{FF2B5EF4-FFF2-40B4-BE49-F238E27FC236}">
                <a16:creationId xmlns:a16="http://schemas.microsoft.com/office/drawing/2014/main" id="{2784DA6D-5215-45FF-A2FB-70E005C4033A}"/>
              </a:ext>
            </a:extLst>
          </p:cNvPr>
          <p:cNvPicPr>
            <a:picLocks noChangeAspect="1"/>
          </p:cNvPicPr>
          <p:nvPr/>
        </p:nvPicPr>
        <p:blipFill rotWithShape="1">
          <a:blip r:embed="rId2"/>
          <a:srcRect t="3824"/>
          <a:stretch/>
        </p:blipFill>
        <p:spPr>
          <a:xfrm>
            <a:off x="10502721" y="0"/>
            <a:ext cx="1689279" cy="977248"/>
          </a:xfrm>
          <a:prstGeom prst="rect">
            <a:avLst/>
          </a:prstGeom>
        </p:spPr>
      </p:pic>
      <p:pic>
        <p:nvPicPr>
          <p:cNvPr id="6" name="图片 5">
            <a:extLst>
              <a:ext uri="{FF2B5EF4-FFF2-40B4-BE49-F238E27FC236}">
                <a16:creationId xmlns:a16="http://schemas.microsoft.com/office/drawing/2014/main" id="{EF4F9A4A-9DC4-463D-B61A-3CBFA30EA39B}"/>
              </a:ext>
            </a:extLst>
          </p:cNvPr>
          <p:cNvPicPr>
            <a:picLocks noChangeAspect="1"/>
          </p:cNvPicPr>
          <p:nvPr/>
        </p:nvPicPr>
        <p:blipFill rotWithShape="1">
          <a:blip r:embed="rId3"/>
          <a:srcRect l="-1" t="8284" r="1440"/>
          <a:stretch/>
        </p:blipFill>
        <p:spPr>
          <a:xfrm>
            <a:off x="-1" y="6307814"/>
            <a:ext cx="3123128" cy="550185"/>
          </a:xfrm>
          <a:prstGeom prst="rect">
            <a:avLst/>
          </a:prstGeom>
        </p:spPr>
      </p:pic>
      <p:pic>
        <p:nvPicPr>
          <p:cNvPr id="5" name="图片 4">
            <a:extLst>
              <a:ext uri="{FF2B5EF4-FFF2-40B4-BE49-F238E27FC236}">
                <a16:creationId xmlns:a16="http://schemas.microsoft.com/office/drawing/2014/main" id="{C9A12C87-51F7-484C-B4A3-682DFA300984}"/>
              </a:ext>
            </a:extLst>
          </p:cNvPr>
          <p:cNvPicPr>
            <a:picLocks noChangeAspect="1"/>
          </p:cNvPicPr>
          <p:nvPr/>
        </p:nvPicPr>
        <p:blipFill>
          <a:blip r:embed="rId4"/>
          <a:stretch>
            <a:fillRect/>
          </a:stretch>
        </p:blipFill>
        <p:spPr>
          <a:xfrm>
            <a:off x="694944" y="1560576"/>
            <a:ext cx="4055872" cy="3041904"/>
          </a:xfrm>
          <a:prstGeom prst="rect">
            <a:avLst/>
          </a:prstGeom>
        </p:spPr>
      </p:pic>
      <p:pic>
        <p:nvPicPr>
          <p:cNvPr id="8" name="图片 7">
            <a:extLst>
              <a:ext uri="{FF2B5EF4-FFF2-40B4-BE49-F238E27FC236}">
                <a16:creationId xmlns:a16="http://schemas.microsoft.com/office/drawing/2014/main" id="{F3859362-F66C-4ECC-89A3-397C4F7A62F2}"/>
              </a:ext>
            </a:extLst>
          </p:cNvPr>
          <p:cNvPicPr>
            <a:picLocks noChangeAspect="1"/>
          </p:cNvPicPr>
          <p:nvPr/>
        </p:nvPicPr>
        <p:blipFill>
          <a:blip r:embed="rId5"/>
          <a:stretch>
            <a:fillRect/>
          </a:stretch>
        </p:blipFill>
        <p:spPr>
          <a:xfrm>
            <a:off x="5225956" y="1511115"/>
            <a:ext cx="3140964" cy="4187952"/>
          </a:xfrm>
          <a:prstGeom prst="rect">
            <a:avLst/>
          </a:prstGeom>
        </p:spPr>
      </p:pic>
      <p:pic>
        <p:nvPicPr>
          <p:cNvPr id="12" name="图片 11">
            <a:extLst>
              <a:ext uri="{FF2B5EF4-FFF2-40B4-BE49-F238E27FC236}">
                <a16:creationId xmlns:a16="http://schemas.microsoft.com/office/drawing/2014/main" id="{F55004E0-C1F4-403D-901F-BE5D55FAEE61}"/>
              </a:ext>
            </a:extLst>
          </p:cNvPr>
          <p:cNvPicPr>
            <a:picLocks noChangeAspect="1"/>
          </p:cNvPicPr>
          <p:nvPr/>
        </p:nvPicPr>
        <p:blipFill>
          <a:blip r:embed="rId6"/>
          <a:stretch>
            <a:fillRect/>
          </a:stretch>
        </p:blipFill>
        <p:spPr>
          <a:xfrm>
            <a:off x="9073801" y="1461711"/>
            <a:ext cx="2857839" cy="2143379"/>
          </a:xfrm>
          <a:prstGeom prst="rect">
            <a:avLst/>
          </a:prstGeom>
        </p:spPr>
      </p:pic>
      <p:pic>
        <p:nvPicPr>
          <p:cNvPr id="14" name="图片 13">
            <a:extLst>
              <a:ext uri="{FF2B5EF4-FFF2-40B4-BE49-F238E27FC236}">
                <a16:creationId xmlns:a16="http://schemas.microsoft.com/office/drawing/2014/main" id="{46C3DBBC-B633-43CC-9A1A-7B68AA6239A0}"/>
              </a:ext>
            </a:extLst>
          </p:cNvPr>
          <p:cNvPicPr>
            <a:picLocks noChangeAspect="1"/>
          </p:cNvPicPr>
          <p:nvPr/>
        </p:nvPicPr>
        <p:blipFill rotWithShape="1">
          <a:blip r:embed="rId7"/>
          <a:srcRect t="36123"/>
          <a:stretch/>
        </p:blipFill>
        <p:spPr>
          <a:xfrm>
            <a:off x="9073800" y="3823057"/>
            <a:ext cx="2857839" cy="2434006"/>
          </a:xfrm>
          <a:prstGeom prst="rect">
            <a:avLst/>
          </a:prstGeom>
        </p:spPr>
      </p:pic>
    </p:spTree>
    <p:extLst>
      <p:ext uri="{BB962C8B-B14F-4D97-AF65-F5344CB8AC3E}">
        <p14:creationId xmlns:p14="http://schemas.microsoft.com/office/powerpoint/2010/main" val="1310655897"/>
      </p:ext>
    </p:extLst>
  </p:cSld>
  <p:clrMapOvr>
    <a:masterClrMapping/>
  </p:clrMapOvr>
  <mc:AlternateContent xmlns:mc="http://schemas.openxmlformats.org/markup-compatibility/2006" xmlns:p14="http://schemas.microsoft.com/office/powerpoint/2010/main">
    <mc:Choice Requires="p14">
      <p:transition spd="slow" p14:dur="6250" advTm="5000"/>
    </mc:Choice>
    <mc:Fallback xmlns="">
      <p:transition spd="slow" advTm="50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altLang="zh-CN" dirty="0"/>
              <a:t>Daily Team Interactions</a:t>
            </a:r>
            <a:endParaRPr lang="en-US" altLang="en-US" dirty="0"/>
          </a:p>
        </p:txBody>
      </p:sp>
      <p:pic>
        <p:nvPicPr>
          <p:cNvPr id="4" name="图片 3">
            <a:extLst>
              <a:ext uri="{FF2B5EF4-FFF2-40B4-BE49-F238E27FC236}">
                <a16:creationId xmlns:a16="http://schemas.microsoft.com/office/drawing/2014/main" id="{2784DA6D-5215-45FF-A2FB-70E005C4033A}"/>
              </a:ext>
            </a:extLst>
          </p:cNvPr>
          <p:cNvPicPr>
            <a:picLocks noChangeAspect="1"/>
          </p:cNvPicPr>
          <p:nvPr/>
        </p:nvPicPr>
        <p:blipFill rotWithShape="1">
          <a:blip r:embed="rId2"/>
          <a:srcRect t="3824"/>
          <a:stretch/>
        </p:blipFill>
        <p:spPr>
          <a:xfrm>
            <a:off x="10502721" y="0"/>
            <a:ext cx="1689279" cy="977248"/>
          </a:xfrm>
          <a:prstGeom prst="rect">
            <a:avLst/>
          </a:prstGeom>
        </p:spPr>
      </p:pic>
      <p:pic>
        <p:nvPicPr>
          <p:cNvPr id="6" name="图片 5">
            <a:extLst>
              <a:ext uri="{FF2B5EF4-FFF2-40B4-BE49-F238E27FC236}">
                <a16:creationId xmlns:a16="http://schemas.microsoft.com/office/drawing/2014/main" id="{EF4F9A4A-9DC4-463D-B61A-3CBFA30EA39B}"/>
              </a:ext>
            </a:extLst>
          </p:cNvPr>
          <p:cNvPicPr>
            <a:picLocks noChangeAspect="1"/>
          </p:cNvPicPr>
          <p:nvPr/>
        </p:nvPicPr>
        <p:blipFill rotWithShape="1">
          <a:blip r:embed="rId3"/>
          <a:srcRect l="-1" t="8284" r="1440"/>
          <a:stretch/>
        </p:blipFill>
        <p:spPr>
          <a:xfrm>
            <a:off x="-1" y="6307814"/>
            <a:ext cx="3123128" cy="550185"/>
          </a:xfrm>
          <a:prstGeom prst="rect">
            <a:avLst/>
          </a:prstGeom>
        </p:spPr>
      </p:pic>
      <p:pic>
        <p:nvPicPr>
          <p:cNvPr id="3" name="图片 2">
            <a:extLst>
              <a:ext uri="{FF2B5EF4-FFF2-40B4-BE49-F238E27FC236}">
                <a16:creationId xmlns:a16="http://schemas.microsoft.com/office/drawing/2014/main" id="{118AA07E-A7E9-4D8D-88F5-3A18AB06AB55}"/>
              </a:ext>
            </a:extLst>
          </p:cNvPr>
          <p:cNvPicPr>
            <a:picLocks noChangeAspect="1"/>
          </p:cNvPicPr>
          <p:nvPr/>
        </p:nvPicPr>
        <p:blipFill>
          <a:blip r:embed="rId4"/>
          <a:stretch>
            <a:fillRect/>
          </a:stretch>
        </p:blipFill>
        <p:spPr>
          <a:xfrm>
            <a:off x="780289" y="1510306"/>
            <a:ext cx="4133087" cy="3099815"/>
          </a:xfrm>
          <a:prstGeom prst="rect">
            <a:avLst/>
          </a:prstGeom>
        </p:spPr>
      </p:pic>
      <p:pic>
        <p:nvPicPr>
          <p:cNvPr id="9" name="图片 8">
            <a:extLst>
              <a:ext uri="{FF2B5EF4-FFF2-40B4-BE49-F238E27FC236}">
                <a16:creationId xmlns:a16="http://schemas.microsoft.com/office/drawing/2014/main" id="{45DC5E83-26C1-483B-A49E-939D23340EBF}"/>
              </a:ext>
            </a:extLst>
          </p:cNvPr>
          <p:cNvPicPr>
            <a:picLocks noChangeAspect="1"/>
          </p:cNvPicPr>
          <p:nvPr/>
        </p:nvPicPr>
        <p:blipFill>
          <a:blip r:embed="rId5"/>
          <a:stretch>
            <a:fillRect/>
          </a:stretch>
        </p:blipFill>
        <p:spPr>
          <a:xfrm>
            <a:off x="6753705" y="3872758"/>
            <a:ext cx="3246741" cy="2435056"/>
          </a:xfrm>
          <a:prstGeom prst="rect">
            <a:avLst/>
          </a:prstGeom>
        </p:spPr>
      </p:pic>
      <p:pic>
        <p:nvPicPr>
          <p:cNvPr id="11" name="图片 10">
            <a:extLst>
              <a:ext uri="{FF2B5EF4-FFF2-40B4-BE49-F238E27FC236}">
                <a16:creationId xmlns:a16="http://schemas.microsoft.com/office/drawing/2014/main" id="{B1CC5ECA-9B9D-4C4A-BE8D-3DDF1A51820A}"/>
              </a:ext>
            </a:extLst>
          </p:cNvPr>
          <p:cNvPicPr>
            <a:picLocks noChangeAspect="1"/>
          </p:cNvPicPr>
          <p:nvPr/>
        </p:nvPicPr>
        <p:blipFill>
          <a:blip r:embed="rId6"/>
          <a:stretch>
            <a:fillRect/>
          </a:stretch>
        </p:blipFill>
        <p:spPr>
          <a:xfrm>
            <a:off x="5221119" y="1433032"/>
            <a:ext cx="2941125" cy="2205844"/>
          </a:xfrm>
          <a:prstGeom prst="rect">
            <a:avLst/>
          </a:prstGeom>
        </p:spPr>
      </p:pic>
    </p:spTree>
    <p:extLst>
      <p:ext uri="{BB962C8B-B14F-4D97-AF65-F5344CB8AC3E}">
        <p14:creationId xmlns:p14="http://schemas.microsoft.com/office/powerpoint/2010/main" val="1617171902"/>
      </p:ext>
    </p:extLst>
  </p:cSld>
  <p:clrMapOvr>
    <a:masterClrMapping/>
  </p:clrMapOvr>
  <mc:AlternateContent xmlns:mc="http://schemas.openxmlformats.org/markup-compatibility/2006" xmlns:p14="http://schemas.microsoft.com/office/powerpoint/2010/main">
    <mc:Choice Requires="p14">
      <p:transition spd="slow" p14:dur="6250" advTm="5000"/>
    </mc:Choice>
    <mc:Fallback xmlns="">
      <p:transition spd="slow" advTm="500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51649F46-F9A8-4233-B561-BB0894DD85E9}"/>
              </a:ext>
            </a:extLst>
          </p:cNvPr>
          <p:cNvPicPr>
            <a:picLocks noChangeAspect="1"/>
          </p:cNvPicPr>
          <p:nvPr/>
        </p:nvPicPr>
        <p:blipFill>
          <a:blip r:embed="rId2"/>
          <a:stretch>
            <a:fillRect/>
          </a:stretch>
        </p:blipFill>
        <p:spPr>
          <a:xfrm>
            <a:off x="850263" y="1897378"/>
            <a:ext cx="4742690" cy="3557018"/>
          </a:xfrm>
          <a:prstGeom prst="rect">
            <a:avLst/>
          </a:prstGeom>
        </p:spPr>
      </p:pic>
      <p:sp>
        <p:nvSpPr>
          <p:cNvPr id="22530" name="Title 1"/>
          <p:cNvSpPr>
            <a:spLocks noGrp="1"/>
          </p:cNvSpPr>
          <p:nvPr>
            <p:ph type="title"/>
          </p:nvPr>
        </p:nvSpPr>
        <p:spPr/>
        <p:txBody>
          <a:bodyPr/>
          <a:lstStyle/>
          <a:p>
            <a:r>
              <a:rPr lang="en-US" altLang="zh-CN" dirty="0"/>
              <a:t>The Grand Showdown</a:t>
            </a:r>
            <a:endParaRPr lang="en-US" altLang="en-US" dirty="0"/>
          </a:p>
        </p:txBody>
      </p:sp>
      <p:pic>
        <p:nvPicPr>
          <p:cNvPr id="4" name="图片 3">
            <a:extLst>
              <a:ext uri="{FF2B5EF4-FFF2-40B4-BE49-F238E27FC236}">
                <a16:creationId xmlns:a16="http://schemas.microsoft.com/office/drawing/2014/main" id="{2784DA6D-5215-45FF-A2FB-70E005C4033A}"/>
              </a:ext>
            </a:extLst>
          </p:cNvPr>
          <p:cNvPicPr>
            <a:picLocks noChangeAspect="1"/>
          </p:cNvPicPr>
          <p:nvPr/>
        </p:nvPicPr>
        <p:blipFill rotWithShape="1">
          <a:blip r:embed="rId3"/>
          <a:srcRect t="3824"/>
          <a:stretch/>
        </p:blipFill>
        <p:spPr>
          <a:xfrm>
            <a:off x="10502721" y="0"/>
            <a:ext cx="1689279" cy="977248"/>
          </a:xfrm>
          <a:prstGeom prst="rect">
            <a:avLst/>
          </a:prstGeom>
        </p:spPr>
      </p:pic>
      <p:pic>
        <p:nvPicPr>
          <p:cNvPr id="6" name="图片 5">
            <a:extLst>
              <a:ext uri="{FF2B5EF4-FFF2-40B4-BE49-F238E27FC236}">
                <a16:creationId xmlns:a16="http://schemas.microsoft.com/office/drawing/2014/main" id="{EF4F9A4A-9DC4-463D-B61A-3CBFA30EA39B}"/>
              </a:ext>
            </a:extLst>
          </p:cNvPr>
          <p:cNvPicPr>
            <a:picLocks noChangeAspect="1"/>
          </p:cNvPicPr>
          <p:nvPr/>
        </p:nvPicPr>
        <p:blipFill rotWithShape="1">
          <a:blip r:embed="rId4"/>
          <a:srcRect l="-1" t="8284" r="1440"/>
          <a:stretch/>
        </p:blipFill>
        <p:spPr>
          <a:xfrm>
            <a:off x="-1" y="6307814"/>
            <a:ext cx="3123128" cy="550185"/>
          </a:xfrm>
          <a:prstGeom prst="rect">
            <a:avLst/>
          </a:prstGeom>
        </p:spPr>
      </p:pic>
      <p:pic>
        <p:nvPicPr>
          <p:cNvPr id="8" name="图片 7">
            <a:extLst>
              <a:ext uri="{FF2B5EF4-FFF2-40B4-BE49-F238E27FC236}">
                <a16:creationId xmlns:a16="http://schemas.microsoft.com/office/drawing/2014/main" id="{F7172068-7CD2-4F56-B15B-6E114AFB07DE}"/>
              </a:ext>
            </a:extLst>
          </p:cNvPr>
          <p:cNvPicPr>
            <a:picLocks noChangeAspect="1"/>
          </p:cNvPicPr>
          <p:nvPr/>
        </p:nvPicPr>
        <p:blipFill>
          <a:blip r:embed="rId5"/>
          <a:stretch>
            <a:fillRect/>
          </a:stretch>
        </p:blipFill>
        <p:spPr>
          <a:xfrm>
            <a:off x="5940681" y="1897378"/>
            <a:ext cx="5401056" cy="4050792"/>
          </a:xfrm>
          <a:prstGeom prst="rect">
            <a:avLst/>
          </a:prstGeom>
        </p:spPr>
      </p:pic>
    </p:spTree>
    <p:extLst>
      <p:ext uri="{BB962C8B-B14F-4D97-AF65-F5344CB8AC3E}">
        <p14:creationId xmlns:p14="http://schemas.microsoft.com/office/powerpoint/2010/main" val="3206675685"/>
      </p:ext>
    </p:extLst>
  </p:cSld>
  <p:clrMapOvr>
    <a:masterClrMapping/>
  </p:clrMapOvr>
  <mc:AlternateContent xmlns:mc="http://schemas.openxmlformats.org/markup-compatibility/2006" xmlns:p14="http://schemas.microsoft.com/office/powerpoint/2010/main">
    <mc:Choice Requires="p14">
      <p:transition spd="slow" p14:dur="6250" advTm="5000"/>
    </mc:Choice>
    <mc:Fallback xmlns="">
      <p:transition spd="slow" advTm="500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altLang="zh-CN" dirty="0"/>
              <a:t>The Grand Showdown</a:t>
            </a:r>
            <a:endParaRPr lang="en-US" altLang="en-US" dirty="0"/>
          </a:p>
        </p:txBody>
      </p:sp>
      <p:pic>
        <p:nvPicPr>
          <p:cNvPr id="4" name="图片 3">
            <a:extLst>
              <a:ext uri="{FF2B5EF4-FFF2-40B4-BE49-F238E27FC236}">
                <a16:creationId xmlns:a16="http://schemas.microsoft.com/office/drawing/2014/main" id="{2784DA6D-5215-45FF-A2FB-70E005C4033A}"/>
              </a:ext>
            </a:extLst>
          </p:cNvPr>
          <p:cNvPicPr>
            <a:picLocks noChangeAspect="1"/>
          </p:cNvPicPr>
          <p:nvPr/>
        </p:nvPicPr>
        <p:blipFill rotWithShape="1">
          <a:blip r:embed="rId2"/>
          <a:srcRect t="3824"/>
          <a:stretch/>
        </p:blipFill>
        <p:spPr>
          <a:xfrm>
            <a:off x="10502721" y="0"/>
            <a:ext cx="1689279" cy="977248"/>
          </a:xfrm>
          <a:prstGeom prst="rect">
            <a:avLst/>
          </a:prstGeom>
        </p:spPr>
      </p:pic>
      <p:pic>
        <p:nvPicPr>
          <p:cNvPr id="6" name="图片 5">
            <a:extLst>
              <a:ext uri="{FF2B5EF4-FFF2-40B4-BE49-F238E27FC236}">
                <a16:creationId xmlns:a16="http://schemas.microsoft.com/office/drawing/2014/main" id="{EF4F9A4A-9DC4-463D-B61A-3CBFA30EA39B}"/>
              </a:ext>
            </a:extLst>
          </p:cNvPr>
          <p:cNvPicPr>
            <a:picLocks noChangeAspect="1"/>
          </p:cNvPicPr>
          <p:nvPr/>
        </p:nvPicPr>
        <p:blipFill rotWithShape="1">
          <a:blip r:embed="rId3"/>
          <a:srcRect l="-1" t="8284" r="1440"/>
          <a:stretch/>
        </p:blipFill>
        <p:spPr>
          <a:xfrm>
            <a:off x="-1" y="6307814"/>
            <a:ext cx="3123128" cy="550185"/>
          </a:xfrm>
          <a:prstGeom prst="rect">
            <a:avLst/>
          </a:prstGeom>
        </p:spPr>
      </p:pic>
      <p:pic>
        <p:nvPicPr>
          <p:cNvPr id="14" name="图片 13">
            <a:extLst>
              <a:ext uri="{FF2B5EF4-FFF2-40B4-BE49-F238E27FC236}">
                <a16:creationId xmlns:a16="http://schemas.microsoft.com/office/drawing/2014/main" id="{3DF077CF-9806-47F8-AFE4-DBB4A72500D9}"/>
              </a:ext>
            </a:extLst>
          </p:cNvPr>
          <p:cNvPicPr>
            <a:picLocks noChangeAspect="1"/>
          </p:cNvPicPr>
          <p:nvPr/>
        </p:nvPicPr>
        <p:blipFill>
          <a:blip r:embed="rId4"/>
          <a:stretch>
            <a:fillRect/>
          </a:stretch>
        </p:blipFill>
        <p:spPr>
          <a:xfrm>
            <a:off x="2225040" y="902368"/>
            <a:ext cx="7741920" cy="5806440"/>
          </a:xfrm>
          <a:prstGeom prst="rect">
            <a:avLst/>
          </a:prstGeom>
        </p:spPr>
      </p:pic>
    </p:spTree>
    <p:extLst>
      <p:ext uri="{BB962C8B-B14F-4D97-AF65-F5344CB8AC3E}">
        <p14:creationId xmlns:p14="http://schemas.microsoft.com/office/powerpoint/2010/main" val="3258083535"/>
      </p:ext>
    </p:extLst>
  </p:cSld>
  <p:clrMapOvr>
    <a:masterClrMapping/>
  </p:clrMapOvr>
  <mc:AlternateContent xmlns:mc="http://schemas.openxmlformats.org/markup-compatibility/2006" xmlns:p14="http://schemas.microsoft.com/office/powerpoint/2010/main">
    <mc:Choice Requires="p14">
      <p:transition spd="slow" p14:dur="6250" advTm="5000"/>
    </mc:Choice>
    <mc:Fallback xmlns="">
      <p:transition spd="slow" advTm="500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altLang="zh-CN" dirty="0"/>
              <a:t>The Grand Showdown</a:t>
            </a:r>
            <a:endParaRPr lang="en-US" altLang="en-US" dirty="0"/>
          </a:p>
        </p:txBody>
      </p:sp>
      <p:pic>
        <p:nvPicPr>
          <p:cNvPr id="4" name="图片 3">
            <a:extLst>
              <a:ext uri="{FF2B5EF4-FFF2-40B4-BE49-F238E27FC236}">
                <a16:creationId xmlns:a16="http://schemas.microsoft.com/office/drawing/2014/main" id="{2784DA6D-5215-45FF-A2FB-70E005C4033A}"/>
              </a:ext>
            </a:extLst>
          </p:cNvPr>
          <p:cNvPicPr>
            <a:picLocks noChangeAspect="1"/>
          </p:cNvPicPr>
          <p:nvPr/>
        </p:nvPicPr>
        <p:blipFill rotWithShape="1">
          <a:blip r:embed="rId2"/>
          <a:srcRect t="3824"/>
          <a:stretch/>
        </p:blipFill>
        <p:spPr>
          <a:xfrm>
            <a:off x="10502721" y="0"/>
            <a:ext cx="1689279" cy="977248"/>
          </a:xfrm>
          <a:prstGeom prst="rect">
            <a:avLst/>
          </a:prstGeom>
        </p:spPr>
      </p:pic>
      <p:pic>
        <p:nvPicPr>
          <p:cNvPr id="6" name="图片 5">
            <a:extLst>
              <a:ext uri="{FF2B5EF4-FFF2-40B4-BE49-F238E27FC236}">
                <a16:creationId xmlns:a16="http://schemas.microsoft.com/office/drawing/2014/main" id="{EF4F9A4A-9DC4-463D-B61A-3CBFA30EA39B}"/>
              </a:ext>
            </a:extLst>
          </p:cNvPr>
          <p:cNvPicPr>
            <a:picLocks noChangeAspect="1"/>
          </p:cNvPicPr>
          <p:nvPr/>
        </p:nvPicPr>
        <p:blipFill rotWithShape="1">
          <a:blip r:embed="rId3"/>
          <a:srcRect l="-1" t="8284" r="1440"/>
          <a:stretch/>
        </p:blipFill>
        <p:spPr>
          <a:xfrm>
            <a:off x="-1" y="6307814"/>
            <a:ext cx="3123128" cy="550185"/>
          </a:xfrm>
          <a:prstGeom prst="rect">
            <a:avLst/>
          </a:prstGeom>
        </p:spPr>
      </p:pic>
      <p:pic>
        <p:nvPicPr>
          <p:cNvPr id="3" name="图片 2">
            <a:extLst>
              <a:ext uri="{FF2B5EF4-FFF2-40B4-BE49-F238E27FC236}">
                <a16:creationId xmlns:a16="http://schemas.microsoft.com/office/drawing/2014/main" id="{83964423-D5E2-4F97-AAEA-83F44D788B24}"/>
              </a:ext>
            </a:extLst>
          </p:cNvPr>
          <p:cNvPicPr>
            <a:picLocks noChangeAspect="1"/>
          </p:cNvPicPr>
          <p:nvPr/>
        </p:nvPicPr>
        <p:blipFill>
          <a:blip r:embed="rId4"/>
          <a:stretch>
            <a:fillRect/>
          </a:stretch>
        </p:blipFill>
        <p:spPr>
          <a:xfrm>
            <a:off x="0" y="977248"/>
            <a:ext cx="12192000" cy="5857875"/>
          </a:xfrm>
          <a:prstGeom prst="rect">
            <a:avLst/>
          </a:prstGeom>
        </p:spPr>
      </p:pic>
    </p:spTree>
    <p:extLst>
      <p:ext uri="{BB962C8B-B14F-4D97-AF65-F5344CB8AC3E}">
        <p14:creationId xmlns:p14="http://schemas.microsoft.com/office/powerpoint/2010/main" val="3178031304"/>
      </p:ext>
    </p:extLst>
  </p:cSld>
  <p:clrMapOvr>
    <a:masterClrMapping/>
  </p:clrMapOvr>
  <mc:AlternateContent xmlns:mc="http://schemas.openxmlformats.org/markup-compatibility/2006" xmlns:p14="http://schemas.microsoft.com/office/powerpoint/2010/main">
    <mc:Choice Requires="p14">
      <p:transition spd="slow" p14:dur="6250" advTm="5000"/>
    </mc:Choice>
    <mc:Fallback xmlns="">
      <p:transition spd="slow" advTm="500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784DA6D-5215-45FF-A2FB-70E005C4033A}"/>
              </a:ext>
            </a:extLst>
          </p:cNvPr>
          <p:cNvPicPr>
            <a:picLocks noChangeAspect="1"/>
          </p:cNvPicPr>
          <p:nvPr/>
        </p:nvPicPr>
        <p:blipFill rotWithShape="1">
          <a:blip r:embed="rId2"/>
          <a:srcRect t="3824"/>
          <a:stretch/>
        </p:blipFill>
        <p:spPr>
          <a:xfrm>
            <a:off x="10502721" y="0"/>
            <a:ext cx="1689279" cy="977248"/>
          </a:xfrm>
          <a:prstGeom prst="rect">
            <a:avLst/>
          </a:prstGeom>
        </p:spPr>
      </p:pic>
      <p:pic>
        <p:nvPicPr>
          <p:cNvPr id="6" name="图片 5">
            <a:extLst>
              <a:ext uri="{FF2B5EF4-FFF2-40B4-BE49-F238E27FC236}">
                <a16:creationId xmlns:a16="http://schemas.microsoft.com/office/drawing/2014/main" id="{EF4F9A4A-9DC4-463D-B61A-3CBFA30EA39B}"/>
              </a:ext>
            </a:extLst>
          </p:cNvPr>
          <p:cNvPicPr>
            <a:picLocks noChangeAspect="1"/>
          </p:cNvPicPr>
          <p:nvPr/>
        </p:nvPicPr>
        <p:blipFill rotWithShape="1">
          <a:blip r:embed="rId3"/>
          <a:srcRect l="-1" t="8284" r="1440"/>
          <a:stretch/>
        </p:blipFill>
        <p:spPr>
          <a:xfrm>
            <a:off x="-1" y="6307814"/>
            <a:ext cx="3123128" cy="550185"/>
          </a:xfrm>
          <a:prstGeom prst="rect">
            <a:avLst/>
          </a:prstGeom>
        </p:spPr>
      </p:pic>
      <p:sp>
        <p:nvSpPr>
          <p:cNvPr id="5" name="矩形 4">
            <a:extLst>
              <a:ext uri="{FF2B5EF4-FFF2-40B4-BE49-F238E27FC236}">
                <a16:creationId xmlns:a16="http://schemas.microsoft.com/office/drawing/2014/main" id="{B3D5D877-3B55-429F-AACC-AF189A601CB1}"/>
              </a:ext>
            </a:extLst>
          </p:cNvPr>
          <p:cNvSpPr/>
          <p:nvPr/>
        </p:nvSpPr>
        <p:spPr>
          <a:xfrm>
            <a:off x="2425769" y="2967335"/>
            <a:ext cx="7340471" cy="923330"/>
          </a:xfrm>
          <a:prstGeom prst="rect">
            <a:avLst/>
          </a:prstGeom>
          <a:noFill/>
        </p:spPr>
        <p:txBody>
          <a:bodyPr wrap="none" lIns="91440" tIns="45720" rIns="91440" bIns="45720">
            <a:spAutoFit/>
          </a:bodyPr>
          <a:lstStyle/>
          <a:p>
            <a:pPr algn="ctr"/>
            <a:r>
              <a:rPr lang="en-US" altLang="zh-CN" sz="5400" b="0" cap="none" spc="0" dirty="0">
                <a:ln w="0"/>
                <a:solidFill>
                  <a:schemeClr val="accent1"/>
                </a:solidFill>
                <a:effectLst>
                  <a:outerShdw blurRad="38100" dist="25400" dir="5400000" algn="ctr" rotWithShape="0">
                    <a:srgbClr val="6E747A">
                      <a:alpha val="43000"/>
                    </a:srgbClr>
                  </a:outerShdw>
                </a:effectLst>
              </a:rPr>
              <a:t>Thank you for listening!</a:t>
            </a:r>
            <a:endParaRPr lang="zh-CN" altLang="en-US" sz="5400" b="0" cap="none" spc="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3235179266"/>
      </p:ext>
    </p:extLst>
  </p:cSld>
  <p:clrMapOvr>
    <a:masterClrMapping/>
  </p:clrMapOvr>
  <mc:AlternateContent xmlns:mc="http://schemas.openxmlformats.org/markup-compatibility/2006" xmlns:p14="http://schemas.microsoft.com/office/powerpoint/2010/main">
    <mc:Choice Requires="p14">
      <p:transition spd="slow" p14:dur="6250" advTm="5000"/>
    </mc:Choice>
    <mc:Fallback xmlns="">
      <p:transition spd="slow" advTm="5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公司名称&#10;&#10;已自动生成说明">
            <a:extLst>
              <a:ext uri="{FF2B5EF4-FFF2-40B4-BE49-F238E27FC236}">
                <a16:creationId xmlns:a16="http://schemas.microsoft.com/office/drawing/2014/main" id="{79DC28FB-FE0B-458D-89B4-6302CA595328}"/>
              </a:ext>
            </a:extLst>
          </p:cNvPr>
          <p:cNvPicPr>
            <a:picLocks noChangeAspect="1"/>
          </p:cNvPicPr>
          <p:nvPr/>
        </p:nvPicPr>
        <p:blipFill rotWithShape="1">
          <a:blip r:embed="rId2"/>
          <a:srcRect t="8289" r="2008" b="21229"/>
          <a:stretch/>
        </p:blipFill>
        <p:spPr>
          <a:xfrm>
            <a:off x="0" y="2539093"/>
            <a:ext cx="12192000" cy="2321861"/>
          </a:xfrm>
          <a:prstGeom prst="rect">
            <a:avLst/>
          </a:prstGeom>
        </p:spPr>
      </p:pic>
      <p:sp>
        <p:nvSpPr>
          <p:cNvPr id="2" name="文本框 1">
            <a:extLst>
              <a:ext uri="{FF2B5EF4-FFF2-40B4-BE49-F238E27FC236}">
                <a16:creationId xmlns:a16="http://schemas.microsoft.com/office/drawing/2014/main" id="{29650B2D-13E0-4F6D-B4F1-A5B9FF4E8292}"/>
              </a:ext>
            </a:extLst>
          </p:cNvPr>
          <p:cNvSpPr txBox="1"/>
          <p:nvPr/>
        </p:nvSpPr>
        <p:spPr>
          <a:xfrm>
            <a:off x="335360" y="945577"/>
            <a:ext cx="9484007" cy="830997"/>
          </a:xfrm>
          <a:prstGeom prst="rect">
            <a:avLst/>
          </a:prstGeom>
          <a:noFill/>
        </p:spPr>
        <p:txBody>
          <a:bodyPr wrap="none" rtlCol="0">
            <a:spAutoFit/>
          </a:bodyPr>
          <a:lstStyle/>
          <a:p>
            <a:pPr defTabSz="609576" fontAlgn="base">
              <a:spcBef>
                <a:spcPct val="0"/>
              </a:spcBef>
              <a:spcAft>
                <a:spcPct val="0"/>
              </a:spcAft>
            </a:pPr>
            <a:r>
              <a:rPr lang="en-US" altLang="zh-CN" sz="4800" b="1" dirty="0">
                <a:solidFill>
                  <a:srgbClr val="1A165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Personal Growth and Rewards</a:t>
            </a:r>
            <a:endParaRPr lang="zh-CN" altLang="en-US" sz="4500" dirty="0">
              <a:solidFill>
                <a:srgbClr val="1A165E"/>
              </a:solidFill>
              <a:effectLst>
                <a:outerShdw blurRad="38100" dist="38100" dir="2700000" algn="tl">
                  <a:srgbClr val="000000">
                    <a:alpha val="43137"/>
                  </a:srgbClr>
                </a:outerShdw>
              </a:effectLst>
              <a:latin typeface="Candara" panose="020E0502030303020204" pitchFamily="34" charset="0"/>
              <a:ea typeface="微软雅黑" panose="020B0503020204020204" pitchFamily="34" charset="-122"/>
            </a:endParaRPr>
          </a:p>
        </p:txBody>
      </p:sp>
    </p:spTree>
    <p:extLst>
      <p:ext uri="{BB962C8B-B14F-4D97-AF65-F5344CB8AC3E}">
        <p14:creationId xmlns:p14="http://schemas.microsoft.com/office/powerpoint/2010/main" val="31749999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altLang="en-US" dirty="0"/>
              <a:t>Personal Growth and Rewards</a:t>
            </a:r>
          </a:p>
        </p:txBody>
      </p:sp>
      <p:pic>
        <p:nvPicPr>
          <p:cNvPr id="4" name="图片 3">
            <a:extLst>
              <a:ext uri="{FF2B5EF4-FFF2-40B4-BE49-F238E27FC236}">
                <a16:creationId xmlns:a16="http://schemas.microsoft.com/office/drawing/2014/main" id="{2784DA6D-5215-45FF-A2FB-70E005C4033A}"/>
              </a:ext>
            </a:extLst>
          </p:cNvPr>
          <p:cNvPicPr>
            <a:picLocks noChangeAspect="1"/>
          </p:cNvPicPr>
          <p:nvPr/>
        </p:nvPicPr>
        <p:blipFill rotWithShape="1">
          <a:blip r:embed="rId2"/>
          <a:srcRect t="3824"/>
          <a:stretch/>
        </p:blipFill>
        <p:spPr>
          <a:xfrm>
            <a:off x="10502721" y="0"/>
            <a:ext cx="1689279" cy="977248"/>
          </a:xfrm>
          <a:prstGeom prst="rect">
            <a:avLst/>
          </a:prstGeom>
        </p:spPr>
      </p:pic>
      <p:pic>
        <p:nvPicPr>
          <p:cNvPr id="6" name="图片 5">
            <a:extLst>
              <a:ext uri="{FF2B5EF4-FFF2-40B4-BE49-F238E27FC236}">
                <a16:creationId xmlns:a16="http://schemas.microsoft.com/office/drawing/2014/main" id="{EF4F9A4A-9DC4-463D-B61A-3CBFA30EA39B}"/>
              </a:ext>
            </a:extLst>
          </p:cNvPr>
          <p:cNvPicPr>
            <a:picLocks noChangeAspect="1"/>
          </p:cNvPicPr>
          <p:nvPr/>
        </p:nvPicPr>
        <p:blipFill rotWithShape="1">
          <a:blip r:embed="rId3"/>
          <a:srcRect l="-1" t="8284" r="1440"/>
          <a:stretch/>
        </p:blipFill>
        <p:spPr>
          <a:xfrm>
            <a:off x="-1" y="6307814"/>
            <a:ext cx="3123128" cy="550185"/>
          </a:xfrm>
          <a:prstGeom prst="rect">
            <a:avLst/>
          </a:prstGeom>
        </p:spPr>
      </p:pic>
      <p:sp>
        <p:nvSpPr>
          <p:cNvPr id="19" name="内容占位符 2">
            <a:extLst>
              <a:ext uri="{FF2B5EF4-FFF2-40B4-BE49-F238E27FC236}">
                <a16:creationId xmlns:a16="http://schemas.microsoft.com/office/drawing/2014/main" id="{0B3A3DF1-34E3-4BCC-8A71-581FFC189008}"/>
              </a:ext>
            </a:extLst>
          </p:cNvPr>
          <p:cNvSpPr>
            <a:spLocks noGrp="1"/>
          </p:cNvSpPr>
          <p:nvPr>
            <p:ph idx="1"/>
          </p:nvPr>
        </p:nvSpPr>
        <p:spPr>
          <a:xfrm>
            <a:off x="500378" y="1180574"/>
            <a:ext cx="11303109" cy="5127240"/>
          </a:xfrm>
        </p:spPr>
        <p:txBody>
          <a:bodyPr/>
          <a:lstStyle/>
          <a:p>
            <a:r>
              <a:rPr lang="en-US" altLang="zh-CN" dirty="0"/>
              <a:t>Work in Linux</a:t>
            </a:r>
          </a:p>
          <a:p>
            <a:pPr lvl="1"/>
            <a:r>
              <a:rPr lang="en-US" altLang="zh-CN" dirty="0"/>
              <a:t>Grasp basic commands</a:t>
            </a:r>
          </a:p>
          <a:p>
            <a:r>
              <a:rPr lang="en-US" altLang="zh-CN" dirty="0"/>
              <a:t>Set up development environment</a:t>
            </a:r>
          </a:p>
          <a:p>
            <a:pPr lvl="1"/>
            <a:r>
              <a:rPr lang="en-US" altLang="zh-CN" dirty="0"/>
              <a:t>Install packages</a:t>
            </a:r>
          </a:p>
          <a:p>
            <a:pPr lvl="2"/>
            <a:r>
              <a:rPr lang="en-US" altLang="zh-CN" dirty="0"/>
              <a:t>Install from package manager, from script, compile from source code, etc.</a:t>
            </a:r>
          </a:p>
          <a:p>
            <a:pPr lvl="1"/>
            <a:r>
              <a:rPr lang="en-US" altLang="zh-CN" dirty="0"/>
              <a:t>Manage packages and environment</a:t>
            </a:r>
          </a:p>
          <a:p>
            <a:pPr lvl="2"/>
            <a:r>
              <a:rPr lang="en-US" altLang="zh-CN" dirty="0"/>
              <a:t>Use </a:t>
            </a:r>
            <a:r>
              <a:rPr lang="en-US" altLang="zh-CN" dirty="0" err="1"/>
              <a:t>conda</a:t>
            </a:r>
            <a:r>
              <a:rPr lang="en-US" altLang="zh-CN" dirty="0"/>
              <a:t>, manage environment variables</a:t>
            </a:r>
          </a:p>
          <a:p>
            <a:pPr lvl="1"/>
            <a:r>
              <a:rPr lang="en-US" altLang="zh-CN" dirty="0"/>
              <a:t>Connect remote server</a:t>
            </a:r>
          </a:p>
          <a:p>
            <a:pPr lvl="2"/>
            <a:r>
              <a:rPr lang="en-US" altLang="zh-CN" dirty="0"/>
              <a:t>Connect in </a:t>
            </a:r>
            <a:r>
              <a:rPr lang="en-US" altLang="zh-CN" dirty="0" err="1"/>
              <a:t>VSCode</a:t>
            </a:r>
            <a:r>
              <a:rPr lang="en-US" altLang="zh-CN" dirty="0"/>
              <a:t>, debug in </a:t>
            </a:r>
            <a:r>
              <a:rPr lang="en-US" altLang="zh-CN" dirty="0" err="1"/>
              <a:t>VSCode</a:t>
            </a:r>
            <a:r>
              <a:rPr lang="en-US" altLang="zh-CN" dirty="0"/>
              <a:t>, etc.</a:t>
            </a:r>
          </a:p>
          <a:p>
            <a:pPr lvl="1"/>
            <a:r>
              <a:rPr lang="en-US" altLang="zh-CN" dirty="0"/>
              <a:t>Manage servers</a:t>
            </a:r>
          </a:p>
          <a:p>
            <a:pPr lvl="2"/>
            <a:r>
              <a:rPr lang="en-US" altLang="zh-CN" dirty="0"/>
              <a:t>Install OS</a:t>
            </a:r>
          </a:p>
          <a:p>
            <a:pPr lvl="2"/>
            <a:r>
              <a:rPr lang="en-US" altLang="zh-CN" b="1" dirty="0"/>
              <a:t>N</a:t>
            </a:r>
            <a:r>
              <a:rPr lang="en-US" altLang="zh-CN" dirty="0"/>
              <a:t>etwork </a:t>
            </a:r>
            <a:r>
              <a:rPr lang="en-US" altLang="zh-CN" b="1" dirty="0"/>
              <a:t>F</a:t>
            </a:r>
            <a:r>
              <a:rPr lang="en-US" altLang="zh-CN" dirty="0"/>
              <a:t>ile </a:t>
            </a:r>
            <a:r>
              <a:rPr lang="en-US" altLang="zh-CN" b="1" dirty="0"/>
              <a:t>S</a:t>
            </a:r>
            <a:r>
              <a:rPr lang="en-US" altLang="zh-CN" dirty="0"/>
              <a:t>ystem</a:t>
            </a:r>
          </a:p>
          <a:p>
            <a:pPr lvl="2"/>
            <a:r>
              <a:rPr lang="en-US" altLang="zh-CN" dirty="0"/>
              <a:t>Backup disks</a:t>
            </a:r>
          </a:p>
        </p:txBody>
      </p:sp>
      <p:pic>
        <p:nvPicPr>
          <p:cNvPr id="3" name="图片 2">
            <a:extLst>
              <a:ext uri="{FF2B5EF4-FFF2-40B4-BE49-F238E27FC236}">
                <a16:creationId xmlns:a16="http://schemas.microsoft.com/office/drawing/2014/main" id="{07EE042C-5BB6-4C67-9BF6-5A1FC180FCBD}"/>
              </a:ext>
            </a:extLst>
          </p:cNvPr>
          <p:cNvPicPr>
            <a:picLocks noChangeAspect="1"/>
          </p:cNvPicPr>
          <p:nvPr/>
        </p:nvPicPr>
        <p:blipFill>
          <a:blip r:embed="rId4"/>
          <a:stretch>
            <a:fillRect/>
          </a:stretch>
        </p:blipFill>
        <p:spPr>
          <a:xfrm>
            <a:off x="6007543" y="2771376"/>
            <a:ext cx="1493649" cy="419136"/>
          </a:xfrm>
          <a:prstGeom prst="rect">
            <a:avLst/>
          </a:prstGeom>
        </p:spPr>
      </p:pic>
      <p:pic>
        <p:nvPicPr>
          <p:cNvPr id="7" name="图片 6">
            <a:extLst>
              <a:ext uri="{FF2B5EF4-FFF2-40B4-BE49-F238E27FC236}">
                <a16:creationId xmlns:a16="http://schemas.microsoft.com/office/drawing/2014/main" id="{730824F7-B724-4388-9936-7147B08F3ED9}"/>
              </a:ext>
            </a:extLst>
          </p:cNvPr>
          <p:cNvPicPr>
            <a:picLocks noChangeAspect="1"/>
          </p:cNvPicPr>
          <p:nvPr/>
        </p:nvPicPr>
        <p:blipFill>
          <a:blip r:embed="rId5"/>
          <a:stretch>
            <a:fillRect/>
          </a:stretch>
        </p:blipFill>
        <p:spPr>
          <a:xfrm>
            <a:off x="7763696" y="1732938"/>
            <a:ext cx="3777287" cy="4022514"/>
          </a:xfrm>
          <a:prstGeom prst="rect">
            <a:avLst/>
          </a:prstGeom>
        </p:spPr>
      </p:pic>
      <p:pic>
        <p:nvPicPr>
          <p:cNvPr id="9" name="图片 8">
            <a:extLst>
              <a:ext uri="{FF2B5EF4-FFF2-40B4-BE49-F238E27FC236}">
                <a16:creationId xmlns:a16="http://schemas.microsoft.com/office/drawing/2014/main" id="{0C1B5926-5B8C-472A-8A2B-28A221F79677}"/>
              </a:ext>
            </a:extLst>
          </p:cNvPr>
          <p:cNvPicPr>
            <a:picLocks noChangeAspect="1"/>
          </p:cNvPicPr>
          <p:nvPr/>
        </p:nvPicPr>
        <p:blipFill>
          <a:blip r:embed="rId6"/>
          <a:stretch>
            <a:fillRect/>
          </a:stretch>
        </p:blipFill>
        <p:spPr>
          <a:xfrm>
            <a:off x="500378" y="5092228"/>
            <a:ext cx="1218462" cy="948782"/>
          </a:xfrm>
          <a:prstGeom prst="rect">
            <a:avLst/>
          </a:prstGeom>
        </p:spPr>
      </p:pic>
      <p:pic>
        <p:nvPicPr>
          <p:cNvPr id="11" name="图片 10">
            <a:extLst>
              <a:ext uri="{FF2B5EF4-FFF2-40B4-BE49-F238E27FC236}">
                <a16:creationId xmlns:a16="http://schemas.microsoft.com/office/drawing/2014/main" id="{6F826663-6942-4FEF-8D4A-EB0B06278847}"/>
              </a:ext>
            </a:extLst>
          </p:cNvPr>
          <p:cNvPicPr>
            <a:picLocks noChangeAspect="1"/>
          </p:cNvPicPr>
          <p:nvPr/>
        </p:nvPicPr>
        <p:blipFill>
          <a:blip r:embed="rId7"/>
          <a:stretch>
            <a:fillRect/>
          </a:stretch>
        </p:blipFill>
        <p:spPr>
          <a:xfrm>
            <a:off x="1704127" y="5104564"/>
            <a:ext cx="1285960" cy="924109"/>
          </a:xfrm>
          <a:prstGeom prst="rect">
            <a:avLst/>
          </a:prstGeom>
        </p:spPr>
      </p:pic>
      <p:pic>
        <p:nvPicPr>
          <p:cNvPr id="1030" name="Picture 6" descr="What is Network File System (NFS)? | Tutorials Link">
            <a:extLst>
              <a:ext uri="{FF2B5EF4-FFF2-40B4-BE49-F238E27FC236}">
                <a16:creationId xmlns:a16="http://schemas.microsoft.com/office/drawing/2014/main" id="{DFBBCD62-5272-4074-A273-76EFD9A9B02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16185" y="4018440"/>
            <a:ext cx="2084414" cy="1737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0600808"/>
      </p:ext>
    </p:extLst>
  </p:cSld>
  <p:clrMapOvr>
    <a:masterClrMapping/>
  </p:clrMapOvr>
  <mc:AlternateContent xmlns:mc="http://schemas.openxmlformats.org/markup-compatibility/2006" xmlns:p14="http://schemas.microsoft.com/office/powerpoint/2010/main">
    <mc:Choice Requires="p14">
      <p:transition spd="slow" p14:dur="6250" advTm="5000"/>
    </mc:Choice>
    <mc:Fallback xmlns="">
      <p:transition spd="slow" advTm="5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altLang="en-US" dirty="0"/>
              <a:t>Personal Growth and Rewards</a:t>
            </a:r>
          </a:p>
        </p:txBody>
      </p:sp>
      <p:pic>
        <p:nvPicPr>
          <p:cNvPr id="4" name="图片 3">
            <a:extLst>
              <a:ext uri="{FF2B5EF4-FFF2-40B4-BE49-F238E27FC236}">
                <a16:creationId xmlns:a16="http://schemas.microsoft.com/office/drawing/2014/main" id="{2784DA6D-5215-45FF-A2FB-70E005C4033A}"/>
              </a:ext>
            </a:extLst>
          </p:cNvPr>
          <p:cNvPicPr>
            <a:picLocks noChangeAspect="1"/>
          </p:cNvPicPr>
          <p:nvPr/>
        </p:nvPicPr>
        <p:blipFill rotWithShape="1">
          <a:blip r:embed="rId2"/>
          <a:srcRect t="3824"/>
          <a:stretch/>
        </p:blipFill>
        <p:spPr>
          <a:xfrm>
            <a:off x="10502721" y="0"/>
            <a:ext cx="1689279" cy="977248"/>
          </a:xfrm>
          <a:prstGeom prst="rect">
            <a:avLst/>
          </a:prstGeom>
        </p:spPr>
      </p:pic>
      <p:pic>
        <p:nvPicPr>
          <p:cNvPr id="6" name="图片 5">
            <a:extLst>
              <a:ext uri="{FF2B5EF4-FFF2-40B4-BE49-F238E27FC236}">
                <a16:creationId xmlns:a16="http://schemas.microsoft.com/office/drawing/2014/main" id="{EF4F9A4A-9DC4-463D-B61A-3CBFA30EA39B}"/>
              </a:ext>
            </a:extLst>
          </p:cNvPr>
          <p:cNvPicPr>
            <a:picLocks noChangeAspect="1"/>
          </p:cNvPicPr>
          <p:nvPr/>
        </p:nvPicPr>
        <p:blipFill rotWithShape="1">
          <a:blip r:embed="rId3"/>
          <a:srcRect l="-1" t="8284" r="1440"/>
          <a:stretch/>
        </p:blipFill>
        <p:spPr>
          <a:xfrm>
            <a:off x="-1" y="6307814"/>
            <a:ext cx="3123128" cy="550185"/>
          </a:xfrm>
          <a:prstGeom prst="rect">
            <a:avLst/>
          </a:prstGeom>
        </p:spPr>
      </p:pic>
      <p:sp>
        <p:nvSpPr>
          <p:cNvPr id="19" name="内容占位符 2">
            <a:extLst>
              <a:ext uri="{FF2B5EF4-FFF2-40B4-BE49-F238E27FC236}">
                <a16:creationId xmlns:a16="http://schemas.microsoft.com/office/drawing/2014/main" id="{0B3A3DF1-34E3-4BCC-8A71-581FFC189008}"/>
              </a:ext>
            </a:extLst>
          </p:cNvPr>
          <p:cNvSpPr>
            <a:spLocks noGrp="1"/>
          </p:cNvSpPr>
          <p:nvPr>
            <p:ph idx="1"/>
          </p:nvPr>
        </p:nvSpPr>
        <p:spPr>
          <a:xfrm>
            <a:off x="500378" y="1180575"/>
            <a:ext cx="11303109" cy="5127240"/>
          </a:xfrm>
        </p:spPr>
        <p:txBody>
          <a:bodyPr/>
          <a:lstStyle/>
          <a:p>
            <a:r>
              <a:rPr lang="en-US" altLang="zh-CN" dirty="0"/>
              <a:t>Understand application background</a:t>
            </a:r>
          </a:p>
          <a:p>
            <a:pPr lvl="1"/>
            <a:r>
              <a:rPr lang="en-US" altLang="zh-CN" dirty="0"/>
              <a:t>Physical numerical simulation</a:t>
            </a:r>
          </a:p>
          <a:p>
            <a:pPr lvl="1"/>
            <a:r>
              <a:rPr lang="en-US" altLang="zh-CN" dirty="0"/>
              <a:t>AI for science</a:t>
            </a:r>
          </a:p>
          <a:p>
            <a:pPr lvl="1"/>
            <a:r>
              <a:rPr lang="en-US" altLang="zh-CN" dirty="0"/>
              <a:t>Language model</a:t>
            </a:r>
          </a:p>
          <a:p>
            <a:r>
              <a:rPr lang="en-US" altLang="zh-CN" dirty="0"/>
              <a:t>Get a feel of the game</a:t>
            </a:r>
          </a:p>
          <a:p>
            <a:pPr lvl="1"/>
            <a:r>
              <a:rPr lang="en-US" altLang="zh-CN" dirty="0"/>
              <a:t>Scoreboard, judging panel, interviews</a:t>
            </a:r>
          </a:p>
          <a:p>
            <a:r>
              <a:rPr lang="en-US" altLang="zh-CN" dirty="0"/>
              <a:t>Cooperate with teammates</a:t>
            </a:r>
          </a:p>
          <a:p>
            <a:pPr lvl="1"/>
            <a:r>
              <a:rPr lang="en-US" altLang="zh-CN" dirty="0"/>
              <a:t>Never feel shy to ask for help</a:t>
            </a:r>
          </a:p>
          <a:p>
            <a:r>
              <a:rPr lang="en-US" altLang="zh-CN" dirty="0"/>
              <a:t>Meet students with passion and talents</a:t>
            </a:r>
          </a:p>
          <a:p>
            <a:r>
              <a:rPr lang="en-US" altLang="zh-CN" dirty="0"/>
              <a:t>Get a sense of hardware</a:t>
            </a:r>
          </a:p>
          <a:p>
            <a:pPr lvl="1"/>
            <a:r>
              <a:rPr lang="en-US" altLang="zh-CN" dirty="0"/>
              <a:t>Memory, disk, GPU, fans, etc.</a:t>
            </a:r>
          </a:p>
          <a:p>
            <a:r>
              <a:rPr lang="en-US" altLang="zh-CN" dirty="0"/>
              <a:t>Get a sense of control</a:t>
            </a:r>
          </a:p>
          <a:p>
            <a:pPr lvl="1"/>
            <a:r>
              <a:rPr lang="en-US" altLang="zh-CN" dirty="0"/>
              <a:t>Anything can be debugged</a:t>
            </a:r>
          </a:p>
          <a:p>
            <a:pPr lvl="1"/>
            <a:r>
              <a:rPr lang="en-US" altLang="zh-CN" dirty="0"/>
              <a:t>Any ideas can be implemented by code</a:t>
            </a:r>
          </a:p>
          <a:p>
            <a:pPr lvl="1"/>
            <a:r>
              <a:rPr lang="en-US" altLang="zh-CN" dirty="0"/>
              <a:t>Any hardware options can be configured</a:t>
            </a:r>
          </a:p>
          <a:p>
            <a:pPr lvl="1"/>
            <a:r>
              <a:rPr lang="en-US" altLang="zh-CN" dirty="0"/>
              <a:t>Any questions can be searched</a:t>
            </a:r>
          </a:p>
        </p:txBody>
      </p:sp>
      <p:pic>
        <p:nvPicPr>
          <p:cNvPr id="4098" name="Picture 2" descr="google - Wikipedia">
            <a:extLst>
              <a:ext uri="{FF2B5EF4-FFF2-40B4-BE49-F238E27FC236}">
                <a16:creationId xmlns:a16="http://schemas.microsoft.com/office/drawing/2014/main" id="{7E5A82DD-9E7C-44B9-A03C-FD47D0D8F4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3152" y="4073652"/>
            <a:ext cx="5474208" cy="1847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4785808"/>
      </p:ext>
    </p:extLst>
  </p:cSld>
  <p:clrMapOvr>
    <a:masterClrMapping/>
  </p:clrMapOvr>
  <mc:AlternateContent xmlns:mc="http://schemas.openxmlformats.org/markup-compatibility/2006" xmlns:p14="http://schemas.microsoft.com/office/powerpoint/2010/main">
    <mc:Choice Requires="p14">
      <p:transition spd="slow" p14:dur="6250" advTm="5000"/>
    </mc:Choice>
    <mc:Fallback xmlns="">
      <p:transition spd="slow" advTm="5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altLang="en-US" dirty="0"/>
              <a:t>Personal Growth and Rewards</a:t>
            </a:r>
          </a:p>
        </p:txBody>
      </p:sp>
      <p:pic>
        <p:nvPicPr>
          <p:cNvPr id="4" name="图片 3">
            <a:extLst>
              <a:ext uri="{FF2B5EF4-FFF2-40B4-BE49-F238E27FC236}">
                <a16:creationId xmlns:a16="http://schemas.microsoft.com/office/drawing/2014/main" id="{2784DA6D-5215-45FF-A2FB-70E005C4033A}"/>
              </a:ext>
            </a:extLst>
          </p:cNvPr>
          <p:cNvPicPr>
            <a:picLocks noChangeAspect="1"/>
          </p:cNvPicPr>
          <p:nvPr/>
        </p:nvPicPr>
        <p:blipFill rotWithShape="1">
          <a:blip r:embed="rId2"/>
          <a:srcRect t="3824"/>
          <a:stretch/>
        </p:blipFill>
        <p:spPr>
          <a:xfrm>
            <a:off x="10502721" y="0"/>
            <a:ext cx="1689279" cy="977248"/>
          </a:xfrm>
          <a:prstGeom prst="rect">
            <a:avLst/>
          </a:prstGeom>
        </p:spPr>
      </p:pic>
      <p:pic>
        <p:nvPicPr>
          <p:cNvPr id="6" name="图片 5">
            <a:extLst>
              <a:ext uri="{FF2B5EF4-FFF2-40B4-BE49-F238E27FC236}">
                <a16:creationId xmlns:a16="http://schemas.microsoft.com/office/drawing/2014/main" id="{EF4F9A4A-9DC4-463D-B61A-3CBFA30EA39B}"/>
              </a:ext>
            </a:extLst>
          </p:cNvPr>
          <p:cNvPicPr>
            <a:picLocks noChangeAspect="1"/>
          </p:cNvPicPr>
          <p:nvPr/>
        </p:nvPicPr>
        <p:blipFill rotWithShape="1">
          <a:blip r:embed="rId3"/>
          <a:srcRect l="-1" t="8284" r="1440"/>
          <a:stretch/>
        </p:blipFill>
        <p:spPr>
          <a:xfrm>
            <a:off x="-1" y="6307814"/>
            <a:ext cx="3123128" cy="550185"/>
          </a:xfrm>
          <a:prstGeom prst="rect">
            <a:avLst/>
          </a:prstGeom>
        </p:spPr>
      </p:pic>
      <p:sp>
        <p:nvSpPr>
          <p:cNvPr id="19" name="内容占位符 2">
            <a:extLst>
              <a:ext uri="{FF2B5EF4-FFF2-40B4-BE49-F238E27FC236}">
                <a16:creationId xmlns:a16="http://schemas.microsoft.com/office/drawing/2014/main" id="{0B3A3DF1-34E3-4BCC-8A71-581FFC189008}"/>
              </a:ext>
            </a:extLst>
          </p:cNvPr>
          <p:cNvSpPr>
            <a:spLocks noGrp="1"/>
          </p:cNvSpPr>
          <p:nvPr>
            <p:ph idx="1"/>
          </p:nvPr>
        </p:nvSpPr>
        <p:spPr>
          <a:xfrm>
            <a:off x="500378" y="1180575"/>
            <a:ext cx="11303109" cy="5127240"/>
          </a:xfrm>
        </p:spPr>
        <p:txBody>
          <a:bodyPr/>
          <a:lstStyle/>
          <a:p>
            <a:r>
              <a:rPr lang="en-US" altLang="zh-CN" dirty="0"/>
              <a:t>Some useful tools</a:t>
            </a:r>
          </a:p>
          <a:p>
            <a:pPr lvl="1"/>
            <a:r>
              <a:rPr lang="en-US" altLang="zh-CN" dirty="0"/>
              <a:t>Vim</a:t>
            </a:r>
          </a:p>
          <a:p>
            <a:pPr lvl="1"/>
            <a:r>
              <a:rPr lang="en-US" altLang="zh-CN" dirty="0"/>
              <a:t>Obsidian</a:t>
            </a:r>
          </a:p>
          <a:p>
            <a:pPr lvl="1"/>
            <a:r>
              <a:rPr lang="en-US" altLang="zh-CN" dirty="0" err="1"/>
              <a:t>Htop</a:t>
            </a:r>
            <a:endParaRPr lang="en-US" altLang="zh-CN" dirty="0"/>
          </a:p>
          <a:p>
            <a:pPr lvl="1"/>
            <a:r>
              <a:rPr lang="en-US" altLang="zh-CN" dirty="0"/>
              <a:t>Kill</a:t>
            </a:r>
          </a:p>
          <a:p>
            <a:pPr lvl="1"/>
            <a:endParaRPr lang="zh-CN" altLang="en-US" dirty="0"/>
          </a:p>
        </p:txBody>
      </p:sp>
      <p:pic>
        <p:nvPicPr>
          <p:cNvPr id="2050" name="Picture 2" descr="如何编写属于自己的Vim主题- 知乎">
            <a:extLst>
              <a:ext uri="{FF2B5EF4-FFF2-40B4-BE49-F238E27FC236}">
                <a16:creationId xmlns:a16="http://schemas.microsoft.com/office/drawing/2014/main" id="{D2D2380D-28EF-478D-9454-4CDFCBE268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378" y="2951143"/>
            <a:ext cx="4032519" cy="325500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unning a Train in the Linux Terminal With sl Command">
            <a:extLst>
              <a:ext uri="{FF2B5EF4-FFF2-40B4-BE49-F238E27FC236}">
                <a16:creationId xmlns:a16="http://schemas.microsoft.com/office/drawing/2014/main" id="{EC405C3A-5D3F-4C0A-BEB7-DA4AE935E5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8929" y="4373159"/>
            <a:ext cx="3506618" cy="1913611"/>
          </a:xfrm>
          <a:prstGeom prst="rect">
            <a:avLst/>
          </a:prstGeom>
          <a:noFill/>
          <a:extLst>
            <a:ext uri="{909E8E84-426E-40DD-AFC4-6F175D3DCCD1}">
              <a14:hiddenFill xmlns:a14="http://schemas.microsoft.com/office/drawing/2010/main">
                <a:solidFill>
                  <a:srgbClr val="FFFFFF"/>
                </a:solidFill>
              </a14:hiddenFill>
            </a:ext>
          </a:extLst>
        </p:spPr>
      </p:pic>
      <p:pic>
        <p:nvPicPr>
          <p:cNvPr id="2" name="图片 1">
            <a:extLst>
              <a:ext uri="{FF2B5EF4-FFF2-40B4-BE49-F238E27FC236}">
                <a16:creationId xmlns:a16="http://schemas.microsoft.com/office/drawing/2014/main" id="{E6B4F51B-7EB2-4FC7-B87C-C1440A39D89A}"/>
              </a:ext>
            </a:extLst>
          </p:cNvPr>
          <p:cNvPicPr>
            <a:picLocks noChangeAspect="1"/>
          </p:cNvPicPr>
          <p:nvPr/>
        </p:nvPicPr>
        <p:blipFill>
          <a:blip r:embed="rId6"/>
          <a:stretch>
            <a:fillRect/>
          </a:stretch>
        </p:blipFill>
        <p:spPr>
          <a:xfrm>
            <a:off x="8551579" y="4746672"/>
            <a:ext cx="2792260" cy="930753"/>
          </a:xfrm>
          <a:prstGeom prst="rect">
            <a:avLst/>
          </a:prstGeom>
        </p:spPr>
      </p:pic>
      <p:pic>
        <p:nvPicPr>
          <p:cNvPr id="5" name="图片 4">
            <a:extLst>
              <a:ext uri="{FF2B5EF4-FFF2-40B4-BE49-F238E27FC236}">
                <a16:creationId xmlns:a16="http://schemas.microsoft.com/office/drawing/2014/main" id="{E1861D74-4D9F-4F02-9A9B-23172BA2DC02}"/>
              </a:ext>
            </a:extLst>
          </p:cNvPr>
          <p:cNvPicPr>
            <a:picLocks noChangeAspect="1"/>
          </p:cNvPicPr>
          <p:nvPr/>
        </p:nvPicPr>
        <p:blipFill>
          <a:blip r:embed="rId7"/>
          <a:stretch>
            <a:fillRect/>
          </a:stretch>
        </p:blipFill>
        <p:spPr>
          <a:xfrm>
            <a:off x="4788929" y="1125822"/>
            <a:ext cx="5980176" cy="3226292"/>
          </a:xfrm>
          <a:prstGeom prst="rect">
            <a:avLst/>
          </a:prstGeom>
        </p:spPr>
      </p:pic>
    </p:spTree>
    <p:extLst>
      <p:ext uri="{BB962C8B-B14F-4D97-AF65-F5344CB8AC3E}">
        <p14:creationId xmlns:p14="http://schemas.microsoft.com/office/powerpoint/2010/main" val="3391354516"/>
      </p:ext>
    </p:extLst>
  </p:cSld>
  <p:clrMapOvr>
    <a:masterClrMapping/>
  </p:clrMapOvr>
  <mc:AlternateContent xmlns:mc="http://schemas.openxmlformats.org/markup-compatibility/2006" xmlns:p14="http://schemas.microsoft.com/office/powerpoint/2010/main">
    <mc:Choice Requires="p14">
      <p:transition spd="slow" p14:dur="6250" advTm="5000"/>
    </mc:Choice>
    <mc:Fallback xmlns="">
      <p:transition spd="slow" advTm="5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altLang="en-US" dirty="0"/>
              <a:t>Personal Growth and Rewards</a:t>
            </a:r>
          </a:p>
        </p:txBody>
      </p:sp>
      <p:pic>
        <p:nvPicPr>
          <p:cNvPr id="4" name="图片 3">
            <a:extLst>
              <a:ext uri="{FF2B5EF4-FFF2-40B4-BE49-F238E27FC236}">
                <a16:creationId xmlns:a16="http://schemas.microsoft.com/office/drawing/2014/main" id="{2784DA6D-5215-45FF-A2FB-70E005C4033A}"/>
              </a:ext>
            </a:extLst>
          </p:cNvPr>
          <p:cNvPicPr>
            <a:picLocks noChangeAspect="1"/>
          </p:cNvPicPr>
          <p:nvPr/>
        </p:nvPicPr>
        <p:blipFill rotWithShape="1">
          <a:blip r:embed="rId2"/>
          <a:srcRect t="3824"/>
          <a:stretch/>
        </p:blipFill>
        <p:spPr>
          <a:xfrm>
            <a:off x="10502721" y="0"/>
            <a:ext cx="1689279" cy="977248"/>
          </a:xfrm>
          <a:prstGeom prst="rect">
            <a:avLst/>
          </a:prstGeom>
        </p:spPr>
      </p:pic>
      <p:pic>
        <p:nvPicPr>
          <p:cNvPr id="6" name="图片 5">
            <a:extLst>
              <a:ext uri="{FF2B5EF4-FFF2-40B4-BE49-F238E27FC236}">
                <a16:creationId xmlns:a16="http://schemas.microsoft.com/office/drawing/2014/main" id="{EF4F9A4A-9DC4-463D-B61A-3CBFA30EA39B}"/>
              </a:ext>
            </a:extLst>
          </p:cNvPr>
          <p:cNvPicPr>
            <a:picLocks noChangeAspect="1"/>
          </p:cNvPicPr>
          <p:nvPr/>
        </p:nvPicPr>
        <p:blipFill rotWithShape="1">
          <a:blip r:embed="rId3"/>
          <a:srcRect l="-1" t="8284" r="1440"/>
          <a:stretch/>
        </p:blipFill>
        <p:spPr>
          <a:xfrm>
            <a:off x="-1" y="6307814"/>
            <a:ext cx="3123128" cy="550185"/>
          </a:xfrm>
          <a:prstGeom prst="rect">
            <a:avLst/>
          </a:prstGeom>
        </p:spPr>
      </p:pic>
      <p:sp>
        <p:nvSpPr>
          <p:cNvPr id="19" name="内容占位符 2">
            <a:extLst>
              <a:ext uri="{FF2B5EF4-FFF2-40B4-BE49-F238E27FC236}">
                <a16:creationId xmlns:a16="http://schemas.microsoft.com/office/drawing/2014/main" id="{0B3A3DF1-34E3-4BCC-8A71-581FFC189008}"/>
              </a:ext>
            </a:extLst>
          </p:cNvPr>
          <p:cNvSpPr>
            <a:spLocks noGrp="1"/>
          </p:cNvSpPr>
          <p:nvPr>
            <p:ph idx="1"/>
          </p:nvPr>
        </p:nvSpPr>
        <p:spPr>
          <a:xfrm>
            <a:off x="500378" y="1180575"/>
            <a:ext cx="11303109" cy="5127240"/>
          </a:xfrm>
        </p:spPr>
        <p:txBody>
          <a:bodyPr/>
          <a:lstStyle/>
          <a:p>
            <a:r>
              <a:rPr lang="en-US" altLang="zh-CN" dirty="0"/>
              <a:t>Two stories</a:t>
            </a:r>
          </a:p>
          <a:p>
            <a:pPr lvl="1"/>
            <a:r>
              <a:rPr lang="en-US" altLang="zh-CN" dirty="0"/>
              <a:t>Help lab-mate to install a software package</a:t>
            </a:r>
          </a:p>
          <a:p>
            <a:pPr lvl="1"/>
            <a:r>
              <a:rPr lang="en-US" altLang="zh-CN" dirty="0"/>
              <a:t>Help roommate to fix version conflict of CUDA</a:t>
            </a:r>
          </a:p>
          <a:p>
            <a:endParaRPr lang="en-US" altLang="zh-CN" dirty="0"/>
          </a:p>
          <a:p>
            <a:pPr lvl="1"/>
            <a:endParaRPr lang="en-US" altLang="zh-CN" dirty="0"/>
          </a:p>
          <a:p>
            <a:pPr lvl="1"/>
            <a:endParaRPr lang="zh-CN" altLang="en-US" dirty="0"/>
          </a:p>
        </p:txBody>
      </p:sp>
    </p:spTree>
    <p:extLst>
      <p:ext uri="{BB962C8B-B14F-4D97-AF65-F5344CB8AC3E}">
        <p14:creationId xmlns:p14="http://schemas.microsoft.com/office/powerpoint/2010/main" val="818764007"/>
      </p:ext>
    </p:extLst>
  </p:cSld>
  <p:clrMapOvr>
    <a:masterClrMapping/>
  </p:clrMapOvr>
  <mc:AlternateContent xmlns:mc="http://schemas.openxmlformats.org/markup-compatibility/2006" xmlns:p14="http://schemas.microsoft.com/office/powerpoint/2010/main">
    <mc:Choice Requires="p14">
      <p:transition spd="slow" p14:dur="6250" advTm="5000"/>
    </mc:Choice>
    <mc:Fallback xmlns="">
      <p:transition spd="slow" advTm="5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公司名称&#10;&#10;已自动生成说明">
            <a:extLst>
              <a:ext uri="{FF2B5EF4-FFF2-40B4-BE49-F238E27FC236}">
                <a16:creationId xmlns:a16="http://schemas.microsoft.com/office/drawing/2014/main" id="{79DC28FB-FE0B-458D-89B4-6302CA595328}"/>
              </a:ext>
            </a:extLst>
          </p:cNvPr>
          <p:cNvPicPr>
            <a:picLocks noChangeAspect="1"/>
          </p:cNvPicPr>
          <p:nvPr/>
        </p:nvPicPr>
        <p:blipFill rotWithShape="1">
          <a:blip r:embed="rId2"/>
          <a:srcRect t="8289" r="2008" b="21229"/>
          <a:stretch/>
        </p:blipFill>
        <p:spPr>
          <a:xfrm>
            <a:off x="0" y="2539093"/>
            <a:ext cx="12192000" cy="2321861"/>
          </a:xfrm>
          <a:prstGeom prst="rect">
            <a:avLst/>
          </a:prstGeom>
        </p:spPr>
      </p:pic>
      <p:sp>
        <p:nvSpPr>
          <p:cNvPr id="2" name="文本框 1">
            <a:extLst>
              <a:ext uri="{FF2B5EF4-FFF2-40B4-BE49-F238E27FC236}">
                <a16:creationId xmlns:a16="http://schemas.microsoft.com/office/drawing/2014/main" id="{29650B2D-13E0-4F6D-B4F1-A5B9FF4E8292}"/>
              </a:ext>
            </a:extLst>
          </p:cNvPr>
          <p:cNvSpPr txBox="1"/>
          <p:nvPr/>
        </p:nvSpPr>
        <p:spPr>
          <a:xfrm>
            <a:off x="335360" y="945577"/>
            <a:ext cx="8257004" cy="830997"/>
          </a:xfrm>
          <a:prstGeom prst="rect">
            <a:avLst/>
          </a:prstGeom>
          <a:noFill/>
        </p:spPr>
        <p:txBody>
          <a:bodyPr wrap="none" rtlCol="0">
            <a:spAutoFit/>
          </a:bodyPr>
          <a:lstStyle/>
          <a:p>
            <a:pPr defTabSz="609576" fontAlgn="base">
              <a:spcBef>
                <a:spcPct val="0"/>
              </a:spcBef>
              <a:spcAft>
                <a:spcPct val="0"/>
              </a:spcAft>
            </a:pPr>
            <a:r>
              <a:rPr lang="en-US" altLang="zh-CN" sz="4800" b="1" dirty="0">
                <a:solidFill>
                  <a:srgbClr val="1A165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Strategies and Techniques</a:t>
            </a:r>
            <a:endParaRPr lang="zh-CN" altLang="en-US" sz="4500" dirty="0">
              <a:solidFill>
                <a:srgbClr val="1A165E"/>
              </a:solidFill>
              <a:effectLst>
                <a:outerShdw blurRad="38100" dist="38100" dir="2700000" algn="tl">
                  <a:srgbClr val="000000">
                    <a:alpha val="43137"/>
                  </a:srgbClr>
                </a:outerShdw>
              </a:effectLst>
              <a:latin typeface="Candara" panose="020E0502030303020204" pitchFamily="34" charset="0"/>
              <a:ea typeface="微软雅黑" panose="020B0503020204020204" pitchFamily="34" charset="-122"/>
            </a:endParaRPr>
          </a:p>
        </p:txBody>
      </p:sp>
    </p:spTree>
    <p:extLst>
      <p:ext uri="{BB962C8B-B14F-4D97-AF65-F5344CB8AC3E}">
        <p14:creationId xmlns:p14="http://schemas.microsoft.com/office/powerpoint/2010/main" val="3234530161"/>
      </p:ext>
    </p:extLst>
  </p:cSld>
  <p:clrMapOvr>
    <a:masterClrMapping/>
  </p:clrMapOvr>
</p:sld>
</file>

<file path=ppt/theme/theme1.xml><?xml version="1.0" encoding="utf-8"?>
<a:theme xmlns:a="http://schemas.openxmlformats.org/drawingml/2006/main" name="学术交流模板3-中文">
  <a:themeElements>
    <a:clrScheme name="学术交流模板3-中文 13">
      <a:dk1>
        <a:srgbClr val="000000"/>
      </a:dk1>
      <a:lt1>
        <a:srgbClr val="FFFFFF"/>
      </a:lt1>
      <a:dk2>
        <a:srgbClr val="000000"/>
      </a:dk2>
      <a:lt2>
        <a:srgbClr val="808080"/>
      </a:lt2>
      <a:accent1>
        <a:srgbClr val="FF0000"/>
      </a:accent1>
      <a:accent2>
        <a:srgbClr val="333399"/>
      </a:accent2>
      <a:accent3>
        <a:srgbClr val="FFFFFF"/>
      </a:accent3>
      <a:accent4>
        <a:srgbClr val="000000"/>
      </a:accent4>
      <a:accent5>
        <a:srgbClr val="FFAAAA"/>
      </a:accent5>
      <a:accent6>
        <a:srgbClr val="2D2D8A"/>
      </a:accent6>
      <a:hlink>
        <a:srgbClr val="009999"/>
      </a:hlink>
      <a:folHlink>
        <a:srgbClr val="99CC00"/>
      </a:folHlink>
    </a:clrScheme>
    <a:fontScheme name="学术交流模板3-中文">
      <a:majorFont>
        <a:latin typeface="Arial"/>
        <a:ea typeface="黑体"/>
        <a:cs typeface=""/>
      </a:majorFont>
      <a:minorFont>
        <a:latin typeface="Arial"/>
        <a:ea typeface="黑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sz="1800" b="0" i="0" u="none" strike="noStrike" cap="none" normalizeH="0" baseline="-25000" smtClean="0">
            <a:ln>
              <a:noFill/>
            </a:ln>
            <a:solidFill>
              <a:schemeClr val="tx1"/>
            </a:solidFill>
            <a:effectLst/>
            <a:latin typeface="Arial"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sz="1800" b="0" i="0" u="none" strike="noStrike" cap="none" normalizeH="0" baseline="-25000" smtClean="0">
            <a:ln>
              <a:noFill/>
            </a:ln>
            <a:solidFill>
              <a:schemeClr val="tx1"/>
            </a:solidFill>
            <a:effectLst/>
            <a:latin typeface="Arial" charset="0"/>
            <a:ea typeface="宋体" pitchFamily="2" charset="-122"/>
          </a:defRPr>
        </a:defPPr>
      </a:lstStyle>
    </a:lnDef>
  </a:objectDefaults>
  <a:extraClrSchemeLst>
    <a:extraClrScheme>
      <a:clrScheme name="学术交流模板3-中文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学术交流模板3-中文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学术交流模板3-中文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学术交流模板3-中文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学术交流模板3-中文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学术交流模板3-中文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学术交流模板3-中文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学术交流模板3-中文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学术交流模板3-中文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学术交流模板3-中文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学术交流模板3-中文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学术交流模板3-中文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学术交流模板3-中文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学术交流模板3-中文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学术交流模板3-中文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学术交流模板3-中文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学术交流模板3-中文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学术交流模板3-中文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学术交流模板3-中文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学术交流模板3-中文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学术交流模板3-中文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学术交流模板3-中文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学术交流模板3-中文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学术交流模板3-中文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学术交流模板3-中文 13">
        <a:dk1>
          <a:srgbClr val="000000"/>
        </a:dk1>
        <a:lt1>
          <a:srgbClr val="FFFFFF"/>
        </a:lt1>
        <a:dk2>
          <a:srgbClr val="000000"/>
        </a:dk2>
        <a:lt2>
          <a:srgbClr val="808080"/>
        </a:lt2>
        <a:accent1>
          <a:srgbClr val="FF0000"/>
        </a:accent1>
        <a:accent2>
          <a:srgbClr val="333399"/>
        </a:accent2>
        <a:accent3>
          <a:srgbClr val="FFFFFF"/>
        </a:accent3>
        <a:accent4>
          <a:srgbClr val="000000"/>
        </a:accent4>
        <a:accent5>
          <a:srgbClr val="FFAAAA"/>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ICS17-Ch 1Course Introduction.Id_400384" id="{1E5A2080-B47E-4B7F-A81A-CF725B3E27F9}" vid="{403FED12-708E-4AE7-9E4F-F7D8D23A0490}"/>
    </a:ext>
  </a:extLst>
</a:theme>
</file>

<file path=ppt/theme/theme2.xml><?xml version="1.0" encoding="utf-8"?>
<a:theme xmlns:a="http://schemas.openxmlformats.org/drawingml/2006/main" name="1_Slide Master 1">
  <a:themeElements>
    <a:clrScheme name="1_Slide Master 1 1">
      <a:dk1>
        <a:srgbClr val="000000"/>
      </a:dk1>
      <a:lt1>
        <a:srgbClr val="FFFFFF"/>
      </a:lt1>
      <a:dk2>
        <a:srgbClr val="181C69"/>
      </a:dk2>
      <a:lt2>
        <a:srgbClr val="EEECE1"/>
      </a:lt2>
      <a:accent1>
        <a:srgbClr val="3F689B"/>
      </a:accent1>
      <a:accent2>
        <a:srgbClr val="AC2A2E"/>
      </a:accent2>
      <a:accent3>
        <a:srgbClr val="FFFFFF"/>
      </a:accent3>
      <a:accent4>
        <a:srgbClr val="000000"/>
      </a:accent4>
      <a:accent5>
        <a:srgbClr val="AFB9CB"/>
      </a:accent5>
      <a:accent6>
        <a:srgbClr val="9B2529"/>
      </a:accent6>
      <a:hlink>
        <a:srgbClr val="1956A1"/>
      </a:hlink>
      <a:folHlink>
        <a:srgbClr val="69236A"/>
      </a:folHlink>
    </a:clrScheme>
    <a:fontScheme name="1_Slide Master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Slide Master 1 1">
        <a:dk1>
          <a:srgbClr val="000000"/>
        </a:dk1>
        <a:lt1>
          <a:srgbClr val="FFFFFF"/>
        </a:lt1>
        <a:dk2>
          <a:srgbClr val="181C69"/>
        </a:dk2>
        <a:lt2>
          <a:srgbClr val="EEECE1"/>
        </a:lt2>
        <a:accent1>
          <a:srgbClr val="3F689B"/>
        </a:accent1>
        <a:accent2>
          <a:srgbClr val="AC2A2E"/>
        </a:accent2>
        <a:accent3>
          <a:srgbClr val="FFFFFF"/>
        </a:accent3>
        <a:accent4>
          <a:srgbClr val="000000"/>
        </a:accent4>
        <a:accent5>
          <a:srgbClr val="AFB9CB"/>
        </a:accent5>
        <a:accent6>
          <a:srgbClr val="9B2529"/>
        </a:accent6>
        <a:hlink>
          <a:srgbClr val="1956A1"/>
        </a:hlink>
        <a:folHlink>
          <a:srgbClr val="69236A"/>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Slide Master 1">
  <a:themeElements>
    <a:clrScheme name="1_Slide Master 1 1">
      <a:dk1>
        <a:srgbClr val="000000"/>
      </a:dk1>
      <a:lt1>
        <a:srgbClr val="FFFFFF"/>
      </a:lt1>
      <a:dk2>
        <a:srgbClr val="181C69"/>
      </a:dk2>
      <a:lt2>
        <a:srgbClr val="EEECE1"/>
      </a:lt2>
      <a:accent1>
        <a:srgbClr val="3F689B"/>
      </a:accent1>
      <a:accent2>
        <a:srgbClr val="AC2A2E"/>
      </a:accent2>
      <a:accent3>
        <a:srgbClr val="FFFFFF"/>
      </a:accent3>
      <a:accent4>
        <a:srgbClr val="000000"/>
      </a:accent4>
      <a:accent5>
        <a:srgbClr val="AFB9CB"/>
      </a:accent5>
      <a:accent6>
        <a:srgbClr val="9B2529"/>
      </a:accent6>
      <a:hlink>
        <a:srgbClr val="1956A1"/>
      </a:hlink>
      <a:folHlink>
        <a:srgbClr val="69236A"/>
      </a:folHlink>
    </a:clrScheme>
    <a:fontScheme name="1_Slide Master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Slide Master 1 1">
        <a:dk1>
          <a:srgbClr val="000000"/>
        </a:dk1>
        <a:lt1>
          <a:srgbClr val="FFFFFF"/>
        </a:lt1>
        <a:dk2>
          <a:srgbClr val="181C69"/>
        </a:dk2>
        <a:lt2>
          <a:srgbClr val="EEECE1"/>
        </a:lt2>
        <a:accent1>
          <a:srgbClr val="3F689B"/>
        </a:accent1>
        <a:accent2>
          <a:srgbClr val="AC2A2E"/>
        </a:accent2>
        <a:accent3>
          <a:srgbClr val="FFFFFF"/>
        </a:accent3>
        <a:accent4>
          <a:srgbClr val="000000"/>
        </a:accent4>
        <a:accent5>
          <a:srgbClr val="AFB9CB"/>
        </a:accent5>
        <a:accent6>
          <a:srgbClr val="9B2529"/>
        </a:accent6>
        <a:hlink>
          <a:srgbClr val="1956A1"/>
        </a:hlink>
        <a:folHlink>
          <a:srgbClr val="69236A"/>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科大蓝色模板</Template>
  <TotalTime>882</TotalTime>
  <Words>1629</Words>
  <Application>Microsoft Office PowerPoint</Application>
  <PresentationFormat>宽屏</PresentationFormat>
  <Paragraphs>362</Paragraphs>
  <Slides>39</Slides>
  <Notes>5</Notes>
  <HiddenSlides>0</HiddenSlides>
  <MMClips>0</MMClips>
  <ScaleCrop>false</ScaleCrop>
  <HeadingPairs>
    <vt:vector size="6" baseType="variant">
      <vt:variant>
        <vt:lpstr>已用的字体</vt:lpstr>
      </vt:variant>
      <vt:variant>
        <vt:i4>16</vt:i4>
      </vt:variant>
      <vt:variant>
        <vt:lpstr>主题</vt:lpstr>
      </vt:variant>
      <vt:variant>
        <vt:i4>3</vt:i4>
      </vt:variant>
      <vt:variant>
        <vt:lpstr>幻灯片标题</vt:lpstr>
      </vt:variant>
      <vt:variant>
        <vt:i4>39</vt:i4>
      </vt:variant>
    </vt:vector>
  </HeadingPairs>
  <TitlesOfParts>
    <vt:vector size="58" baseType="lpstr">
      <vt:lpstr>Courier</vt:lpstr>
      <vt:lpstr>Gungsuh</vt:lpstr>
      <vt:lpstr>Söhne</vt:lpstr>
      <vt:lpstr>仿宋</vt:lpstr>
      <vt:lpstr>黑体</vt:lpstr>
      <vt:lpstr>楷体</vt:lpstr>
      <vt:lpstr>微软雅黑</vt:lpstr>
      <vt:lpstr>Arial</vt:lpstr>
      <vt:lpstr>Baskerville Old Face</vt:lpstr>
      <vt:lpstr>Calibri</vt:lpstr>
      <vt:lpstr>Candara</vt:lpstr>
      <vt:lpstr>Comic Sans MS</vt:lpstr>
      <vt:lpstr>Consolas</vt:lpstr>
      <vt:lpstr>Corbel</vt:lpstr>
      <vt:lpstr>Wingdings</vt:lpstr>
      <vt:lpstr>Wingdings 3</vt:lpstr>
      <vt:lpstr>学术交流模板3-中文</vt:lpstr>
      <vt:lpstr>1_Slide Master 1</vt:lpstr>
      <vt:lpstr>2_Slide Master 1</vt:lpstr>
      <vt:lpstr>Sharing Insights: My Experience and Learnings from the HPC Competition</vt:lpstr>
      <vt:lpstr>Our Team</vt:lpstr>
      <vt:lpstr>Overview</vt:lpstr>
      <vt:lpstr>PowerPoint 演示文稿</vt:lpstr>
      <vt:lpstr>Personal Growth and Rewards</vt:lpstr>
      <vt:lpstr>Personal Growth and Rewards</vt:lpstr>
      <vt:lpstr>Personal Growth and Rewards</vt:lpstr>
      <vt:lpstr>Personal Growth and Rewards</vt:lpstr>
      <vt:lpstr>PowerPoint 演示文稿</vt:lpstr>
      <vt:lpstr>HPL &amp; HPCG</vt:lpstr>
      <vt:lpstr>Power Control</vt:lpstr>
      <vt:lpstr>WRF-Hydro</vt:lpstr>
      <vt:lpstr>WRF-Hydro</vt:lpstr>
      <vt:lpstr>WRF-Hydro</vt:lpstr>
      <vt:lpstr>Yuan Large Language Model</vt:lpstr>
      <vt:lpstr>Yuan Large Language Model</vt:lpstr>
      <vt:lpstr>Yuan Large Language Model</vt:lpstr>
      <vt:lpstr>Yuan Large Language Model</vt:lpstr>
      <vt:lpstr>Yuan Large Language Model</vt:lpstr>
      <vt:lpstr>Yuan Large Language Model</vt:lpstr>
      <vt:lpstr>Yuan Large Language Model</vt:lpstr>
      <vt:lpstr>DeepMD</vt:lpstr>
      <vt:lpstr>DeepMD</vt:lpstr>
      <vt:lpstr>DeepMD – Data Parallel Training</vt:lpstr>
      <vt:lpstr>DeepMD – Loss-aware Compressed Training</vt:lpstr>
      <vt:lpstr>DeepMD</vt:lpstr>
      <vt:lpstr>Mysterious Application</vt:lpstr>
      <vt:lpstr>Mysterious Application</vt:lpstr>
      <vt:lpstr>Group Competition</vt:lpstr>
      <vt:lpstr>Group Competition</vt:lpstr>
      <vt:lpstr>PowerPoint 演示文稿</vt:lpstr>
      <vt:lpstr>Packing and Preparing</vt:lpstr>
      <vt:lpstr>Hardware Assembly</vt:lpstr>
      <vt:lpstr>Enjoying Delicious Breaks </vt:lpstr>
      <vt:lpstr>Daily Team Interactions</vt:lpstr>
      <vt:lpstr>The Grand Showdown</vt:lpstr>
      <vt:lpstr>The Grand Showdown</vt:lpstr>
      <vt:lpstr>The Grand Showdown</vt:lpstr>
      <vt:lpstr>PowerPoint 演示文稿</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《计算之美与乐趣 I》</dc:title>
  <dc:subject>2021年春学季通识课程</dc:subject>
  <dc:creator>安虹</dc:creator>
  <cp:lastModifiedBy>怡 徐</cp:lastModifiedBy>
  <cp:revision>308</cp:revision>
  <dcterms:created xsi:type="dcterms:W3CDTF">2016-07-25T07:43:43Z</dcterms:created>
  <dcterms:modified xsi:type="dcterms:W3CDTF">2024-01-04T01:44:36Z</dcterms:modified>
</cp:coreProperties>
</file>